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6" r:id="rId1"/>
  </p:sldMasterIdLst>
  <p:notesMasterIdLst>
    <p:notesMasterId r:id="rId10"/>
  </p:notesMasterIdLst>
  <p:sldIdLst>
    <p:sldId id="256" r:id="rId2"/>
    <p:sldId id="262" r:id="rId3"/>
    <p:sldId id="266" r:id="rId4"/>
    <p:sldId id="263" r:id="rId5"/>
    <p:sldId id="260" r:id="rId6"/>
    <p:sldId id="261" r:id="rId7"/>
    <p:sldId id="268" r:id="rId8"/>
    <p:sldId id="267" r:id="rId9"/>
  </p:sldIdLst>
  <p:sldSz cx="9144000" cy="594042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4"/>
    <p:restoredTop sz="87725"/>
  </p:normalViewPr>
  <p:slideViewPr>
    <p:cSldViewPr>
      <p:cViewPr varScale="1">
        <p:scale>
          <a:sx n="123" d="100"/>
          <a:sy n="123" d="100"/>
        </p:scale>
        <p:origin x="1458" y="96"/>
      </p:cViewPr>
      <p:guideLst>
        <p:guide orient="horz" pos="1620"/>
        <p:guide pos="2880"/>
      </p:guideLst>
    </p:cSldViewPr>
  </p:slideViewPr>
  <p:notesTextViewPr>
    <p:cViewPr>
      <p:scale>
        <a:sx n="1" d="1"/>
        <a:sy n="1" d="1"/>
      </p:scale>
      <p:origin x="0" y="0"/>
    </p:cViewPr>
  </p:notesTextViewPr>
  <p:notesViewPr>
    <p:cSldViewPr>
      <p:cViewPr>
        <p:scale>
          <a:sx n="100" d="100"/>
          <a:sy n="100" d="100"/>
        </p:scale>
        <p:origin x="-1050" y="-72"/>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110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pPr/>
              <a:t>2024/4/5</a:t>
            </a:fld>
            <a:endParaRPr kumimoji="1" lang="ja-JP" altLang="en-US"/>
          </a:p>
        </p:txBody>
      </p:sp>
      <p:sp>
        <p:nvSpPr>
          <p:cNvPr id="1104" name="スライド イメージ プレースホルダー 3"/>
          <p:cNvSpPr>
            <a:spLocks noGrp="1" noRot="1" noChangeAspect="1"/>
          </p:cNvSpPr>
          <p:nvPr>
            <p:ph type="sldImg" idx="2"/>
          </p:nvPr>
        </p:nvSpPr>
        <p:spPr>
          <a:xfrm>
            <a:off x="536575" y="746125"/>
            <a:ext cx="5734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110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四角形 9"/>
          <p:cNvSpPr>
            <a:spLocks noGrp="1" noRot="1" noChangeAspect="1"/>
          </p:cNvSpPr>
          <p:nvPr>
            <p:ph type="sldImg" idx="2"/>
          </p:nvPr>
        </p:nvSpPr>
        <p:spPr>
          <a:xfrm>
            <a:off x="536575" y="746125"/>
            <a:ext cx="5734050" cy="3725863"/>
          </a:xfrm>
          <a:prstGeom prst="rect">
            <a:avLst/>
          </a:prstGeom>
        </p:spPr>
        <p:txBody>
          <a:bodyPr/>
          <a:lstStyle/>
          <a:p>
            <a:endParaRPr kumimoji="1" lang="ja-JP" altLang="en-US"/>
          </a:p>
        </p:txBody>
      </p:sp>
      <p:sp>
        <p:nvSpPr>
          <p:cNvPr id="1123"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四角形 48"/>
          <p:cNvSpPr>
            <a:spLocks noGrp="1" noRot="1" noChangeAspect="1"/>
          </p:cNvSpPr>
          <p:nvPr>
            <p:ph type="sldImg" idx="2"/>
          </p:nvPr>
        </p:nvSpPr>
        <p:spPr>
          <a:xfrm>
            <a:off x="536575" y="746125"/>
            <a:ext cx="5734050" cy="3725863"/>
          </a:xfrm>
          <a:prstGeom prst="rect">
            <a:avLst/>
          </a:prstGeom>
        </p:spPr>
        <p:txBody>
          <a:bodyPr/>
          <a:lstStyle/>
          <a:p>
            <a:endParaRPr kumimoji="1" lang="ja-JP" altLang="en-US"/>
          </a:p>
        </p:txBody>
      </p:sp>
      <p:sp>
        <p:nvSpPr>
          <p:cNvPr id="1144" name="四角形 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48"/>
          <p:cNvSpPr>
            <a:spLocks noGrp="1" noRot="1" noChangeAspect="1"/>
          </p:cNvSpPr>
          <p:nvPr>
            <p:ph type="sldImg" idx="2"/>
          </p:nvPr>
        </p:nvSpPr>
        <p:spPr>
          <a:xfrm>
            <a:off x="536575" y="746125"/>
            <a:ext cx="5734050" cy="3725863"/>
          </a:xfrm>
          <a:prstGeom prst="rect">
            <a:avLst/>
          </a:prstGeom>
        </p:spPr>
        <p:txBody>
          <a:bodyPr/>
          <a:lstStyle/>
          <a:p>
            <a:endParaRPr kumimoji="1" lang="ja-JP" altLang="en-US"/>
          </a:p>
        </p:txBody>
      </p:sp>
      <p:sp>
        <p:nvSpPr>
          <p:cNvPr id="1156" name="四角形 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四角形 48"/>
          <p:cNvSpPr>
            <a:spLocks noGrp="1" noRot="1" noChangeAspect="1"/>
          </p:cNvSpPr>
          <p:nvPr>
            <p:ph type="sldImg" idx="2"/>
          </p:nvPr>
        </p:nvSpPr>
        <p:spPr>
          <a:prstGeom prst="rect">
            <a:avLst/>
          </a:prstGeom>
        </p:spPr>
        <p:txBody>
          <a:bodyPr/>
          <a:lstStyle/>
          <a:p>
            <a:endParaRPr kumimoji="1" lang="ja-JP" altLang="en-US"/>
          </a:p>
        </p:txBody>
      </p:sp>
      <p:sp>
        <p:nvSpPr>
          <p:cNvPr id="1165" name="四角形 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 name="四角形 51"/>
          <p:cNvSpPr>
            <a:spLocks noGrp="1" noRot="1" noChangeAspect="1"/>
          </p:cNvSpPr>
          <p:nvPr>
            <p:ph type="sldImg" idx="2"/>
          </p:nvPr>
        </p:nvSpPr>
        <p:spPr>
          <a:xfrm>
            <a:off x="536575" y="746125"/>
            <a:ext cx="5734050" cy="3725863"/>
          </a:xfrm>
          <a:prstGeom prst="rect">
            <a:avLst/>
          </a:prstGeom>
        </p:spPr>
        <p:txBody>
          <a:bodyPr/>
          <a:lstStyle/>
          <a:p>
            <a:endParaRPr kumimoji="1" lang="ja-JP" altLang="en-US"/>
          </a:p>
        </p:txBody>
      </p:sp>
      <p:sp>
        <p:nvSpPr>
          <p:cNvPr id="1178" name="四角形 5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四角形 48"/>
          <p:cNvSpPr>
            <a:spLocks noGrp="1" noRot="1" noChangeAspect="1"/>
          </p:cNvSpPr>
          <p:nvPr>
            <p:ph type="sldImg" idx="2"/>
          </p:nvPr>
        </p:nvSpPr>
        <p:spPr>
          <a:prstGeom prst="rect">
            <a:avLst/>
          </a:prstGeom>
        </p:spPr>
        <p:txBody>
          <a:bodyPr/>
          <a:lstStyle/>
          <a:p>
            <a:endParaRPr kumimoji="1" lang="ja-JP" altLang="en-US"/>
          </a:p>
        </p:txBody>
      </p:sp>
      <p:sp>
        <p:nvSpPr>
          <p:cNvPr id="1195" name="四角形 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 name="四角形 48"/>
          <p:cNvSpPr>
            <a:spLocks noGrp="1" noRot="1" noChangeAspect="1"/>
          </p:cNvSpPr>
          <p:nvPr>
            <p:ph type="sldImg" idx="2"/>
          </p:nvPr>
        </p:nvSpPr>
        <p:spPr>
          <a:prstGeom prst="rect">
            <a:avLst/>
          </a:prstGeom>
        </p:spPr>
        <p:txBody>
          <a:bodyPr/>
          <a:lstStyle/>
          <a:p>
            <a:endParaRPr kumimoji="1" lang="ja-JP" altLang="en-US"/>
          </a:p>
        </p:txBody>
      </p:sp>
      <p:sp>
        <p:nvSpPr>
          <p:cNvPr id="1252" name="四角形 50"/>
          <p:cNvSpPr>
            <a:spLocks noGrp="1"/>
          </p:cNvSpPr>
          <p:nvPr>
            <p:ph type="sldNum" sz="quarter" idx="5"/>
          </p:nvPr>
        </p:nvSpPr>
        <p:spPr>
          <a:prstGeom prst="rect">
            <a:avLst/>
          </a:prstGeom>
        </p:spPr>
        <p:txBody>
          <a:bodyPr vert="horz" lIns="94658" tIns="47329" rIns="94658" bIns="47329" rtlCol="0" anchor="b"/>
          <a:lstStyle>
            <a:lvl1pPr algn="r">
              <a:defRPr sz="1100"/>
            </a:lvl1pPr>
          </a:lstStyle>
          <a:p>
            <a:fld id="{58807EA6-0398-4990-8029-A74DB7412258}" type="slidenum">
              <a:rPr kumimoji="1" lang="ja-JP" altLang="en-US" smtClean="0"/>
              <a:pPr/>
              <a:t>7</a:t>
            </a:fld>
            <a:endParaRPr kumimoji="1" lang="ja-JP" altLang="en-US"/>
          </a:p>
        </p:txBody>
      </p:sp>
      <p:sp>
        <p:nvSpPr>
          <p:cNvPr id="1253" name="ノート プレースホルダー 1"/>
          <p:cNvSpPr>
            <a:spLocks noGrp="1"/>
          </p:cNvSpPr>
          <p:nvPr>
            <p:ph type="body" idx="1"/>
          </p:nvPr>
        </p:nvSpPr>
        <p:spPr/>
        <p:txBody>
          <a:bodyPr/>
          <a:lstStyle/>
          <a:p>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四角形 48"/>
          <p:cNvSpPr>
            <a:spLocks noGrp="1" noRot="1" noChangeAspect="1"/>
          </p:cNvSpPr>
          <p:nvPr>
            <p:ph type="sldImg" idx="2"/>
          </p:nvPr>
        </p:nvSpPr>
        <p:spPr>
          <a:prstGeom prst="rect">
            <a:avLst/>
          </a:prstGeom>
        </p:spPr>
        <p:txBody>
          <a:bodyPr/>
          <a:lstStyle/>
          <a:p>
            <a:endParaRPr kumimoji="1" lang="ja-JP" altLang="en-US"/>
          </a:p>
        </p:txBody>
      </p:sp>
      <p:sp>
        <p:nvSpPr>
          <p:cNvPr id="1274" name="四角形 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3" name="サブタイトル 2"/>
          <p:cNvSpPr>
            <a:spLocks noGrp="1"/>
          </p:cNvSpPr>
          <p:nvPr>
            <p:ph type="subTitle" idx="1"/>
          </p:nvPr>
        </p:nvSpPr>
        <p:spPr>
          <a:xfrm>
            <a:off x="1375556" y="2970000"/>
            <a:ext cx="6400800" cy="1895721"/>
          </a:xfrm>
        </p:spPr>
        <p:txBody>
          <a:bodyPr anchor="ctr"/>
          <a:lstStyle>
            <a:lvl1pPr marL="0" indent="0" algn="ctr">
              <a:buNone/>
              <a:defRPr>
                <a:solidFill>
                  <a:schemeClr val="accent1">
                    <a:lumMod val="50000"/>
                  </a:schemeClr>
                </a:solidFill>
                <a:effectLst>
                  <a:glow rad="38100">
                    <a:schemeClr val="tx2">
                      <a:lumMod val="20000"/>
                      <a:lumOff val="80000"/>
                      <a:alpha val="60000"/>
                    </a:scheme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34" name="日付プレースホルダー 3"/>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35" name="フッター プレースホルダー 4"/>
          <p:cNvSpPr>
            <a:spLocks noGrp="1"/>
          </p:cNvSpPr>
          <p:nvPr>
            <p:ph type="ftr" sz="quarter" idx="11"/>
          </p:nvPr>
        </p:nvSpPr>
        <p:spPr/>
        <p:txBody>
          <a:bodyPr/>
          <a:lstStyle/>
          <a:p>
            <a:endParaRPr kumimoji="1" lang="ja-JP" altLang="en-US"/>
          </a:p>
        </p:txBody>
      </p:sp>
      <p:sp>
        <p:nvSpPr>
          <p:cNvPr id="1036" name="スライド番号プレースホルダー 5"/>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
        <p:nvSpPr>
          <p:cNvPr id="1037" name="タイトル 8"/>
          <p:cNvSpPr>
            <a:spLocks noGrp="1"/>
          </p:cNvSpPr>
          <p:nvPr>
            <p:ph type="title"/>
          </p:nvPr>
        </p:nvSpPr>
        <p:spPr>
          <a:xfrm>
            <a:off x="468000" y="1746142"/>
            <a:ext cx="8208000" cy="1039370"/>
          </a:xfrm>
        </p:spPr>
        <p:txBody>
          <a:bodyPr/>
          <a:lstStyle>
            <a:lvl1pPr>
              <a:defRPr>
                <a:effectLst>
                  <a:glow rad="50800">
                    <a:schemeClr val="tx2">
                      <a:lumMod val="20000"/>
                      <a:lumOff val="80000"/>
                      <a:alpha val="50000"/>
                    </a:schemeClr>
                  </a:glow>
                  <a:reflection blurRad="6350" stA="34000" dist="50800" dir="5400000" sy="-100000" algn="bl" rotWithShape="0"/>
                </a:effectLst>
              </a:defRPr>
            </a:lvl1pPr>
          </a:lstStyle>
          <a:p>
            <a:r>
              <a:rPr kumimoji="1" lang="ja-JP" altLang="en-US"/>
              <a:t>マスター タイトルの書式設定</a:t>
            </a:r>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90"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91" name="縦書きテキスト プレースホルダー 2"/>
          <p:cNvSpPr>
            <a:spLocks noGrp="1"/>
          </p:cNvSpPr>
          <p:nvPr>
            <p:ph type="body" orient="vert" idx="1"/>
          </p:nvPr>
        </p:nvSpPr>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2" name="日付プレースホルダー 3"/>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93" name="フッター プレースホルダー 4"/>
          <p:cNvSpPr>
            <a:spLocks noGrp="1"/>
          </p:cNvSpPr>
          <p:nvPr>
            <p:ph type="ftr" sz="quarter" idx="11"/>
          </p:nvPr>
        </p:nvSpPr>
        <p:spPr/>
        <p:txBody>
          <a:bodyPr/>
          <a:lstStyle/>
          <a:p>
            <a:endParaRPr kumimoji="1" lang="ja-JP" altLang="en-US"/>
          </a:p>
        </p:txBody>
      </p:sp>
      <p:sp>
        <p:nvSpPr>
          <p:cNvPr id="1094" name="スライド番号プレースホルダー 5"/>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6" name="縦書きテキスト プレースホルダー 2"/>
          <p:cNvSpPr>
            <a:spLocks noGrp="1"/>
          </p:cNvSpPr>
          <p:nvPr>
            <p:ph type="body" orient="vert" idx="1"/>
          </p:nvPr>
        </p:nvSpPr>
        <p:spPr>
          <a:xfrm>
            <a:off x="457200" y="237876"/>
            <a:ext cx="6019800" cy="5068250"/>
          </a:xfrm>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7" name="日付プレースホルダー 3"/>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98" name="フッター プレースホルダー 4"/>
          <p:cNvSpPr>
            <a:spLocks noGrp="1"/>
          </p:cNvSpPr>
          <p:nvPr>
            <p:ph type="ftr" sz="quarter" idx="11"/>
          </p:nvPr>
        </p:nvSpPr>
        <p:spPr/>
        <p:txBody>
          <a:bodyPr/>
          <a:lstStyle/>
          <a:p>
            <a:endParaRPr kumimoji="1" lang="ja-JP" altLang="en-US"/>
          </a:p>
        </p:txBody>
      </p:sp>
      <p:sp>
        <p:nvSpPr>
          <p:cNvPr id="1099" name="スライド番号プレースホルダー 5"/>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
        <p:nvSpPr>
          <p:cNvPr id="1100" name="タイトル 8"/>
          <p:cNvSpPr>
            <a:spLocks noGrp="1"/>
          </p:cNvSpPr>
          <p:nvPr>
            <p:ph type="title"/>
          </p:nvPr>
        </p:nvSpPr>
        <p:spPr>
          <a:xfrm>
            <a:off x="6984268" y="237876"/>
            <a:ext cx="1702532" cy="5068250"/>
          </a:xfrm>
        </p:spPr>
        <p:txBody>
          <a:bodyPr vert="eaVert"/>
          <a:lstStyle>
            <a:lvl1pPr algn="l">
              <a:defRPr/>
            </a:lvl1pPr>
          </a:lstStyle>
          <a:p>
            <a:r>
              <a:rPr kumimoji="1" lang="ja-JP" altLang="en-US"/>
              <a:t>マスター タイトルの書式設定</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40" name="コンテンツ プレースホルダー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41" name="日付プレースホルダー 3"/>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42" name="フッター プレースホルダー 4"/>
          <p:cNvSpPr>
            <a:spLocks noGrp="1"/>
          </p:cNvSpPr>
          <p:nvPr>
            <p:ph type="ftr" sz="quarter" idx="11"/>
          </p:nvPr>
        </p:nvSpPr>
        <p:spPr/>
        <p:txBody>
          <a:bodyPr/>
          <a:lstStyle/>
          <a:p>
            <a:endParaRPr kumimoji="1" lang="ja-JP" altLang="en-US"/>
          </a:p>
        </p:txBody>
      </p:sp>
      <p:sp>
        <p:nvSpPr>
          <p:cNvPr id="1043" name="スライド番号プレースホルダー 5"/>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5" name="タイトル 1"/>
          <p:cNvSpPr>
            <a:spLocks noGrp="1"/>
          </p:cNvSpPr>
          <p:nvPr>
            <p:ph type="title"/>
          </p:nvPr>
        </p:nvSpPr>
        <p:spPr>
          <a:xfrm>
            <a:off x="468000" y="1746142"/>
            <a:ext cx="8218800" cy="1039370"/>
          </a:xfrm>
        </p:spPr>
        <p:txBody>
          <a:bodyPr anchor="b">
            <a:normAutofit/>
          </a:bodyPr>
          <a:lstStyle>
            <a:lvl1pPr algn="ctr" defTabSz="914400" rtl="0" eaLnBrk="1" latinLnBrk="0" hangingPunct="1">
              <a:spcBef>
                <a:spcPct val="0"/>
              </a:spcBef>
              <a:buNone/>
              <a:defRPr kumimoji="1" lang="ja-JP" altLang="en-US" sz="4800" b="1" kern="1200" dirty="0">
                <a:gradFill flip="none" rotWithShape="1">
                  <a:gsLst>
                    <a:gs pos="0">
                      <a:schemeClr val="accent4">
                        <a:lumMod val="50000"/>
                      </a:schemeClr>
                    </a:gs>
                    <a:gs pos="100000">
                      <a:schemeClr val="accent4"/>
                    </a:gs>
                  </a:gsLst>
                  <a:lin ang="16200000" scaled="1"/>
                  <a:tileRect/>
                </a:gradFill>
                <a:effectLst>
                  <a:glow rad="50800">
                    <a:schemeClr val="bg1">
                      <a:alpha val="50000"/>
                    </a:schemeClr>
                  </a:glow>
                  <a:reflection blurRad="6350" stA="34000" dist="50800" dir="5400000" sy="-100000" algn="bl" rotWithShape="0"/>
                </a:effectLst>
                <a:latin typeface="+mj-lt"/>
                <a:ea typeface="+mj-ea"/>
                <a:cs typeface="+mj-cs"/>
              </a:defRPr>
            </a:lvl1pPr>
          </a:lstStyle>
          <a:p>
            <a:r>
              <a:rPr kumimoji="1" lang="ja-JP" altLang="en-US"/>
              <a:t>マスター タイトルの書式設定</a:t>
            </a:r>
            <a:endParaRPr kumimoji="1" lang="ja-JP" altLang="en-US" dirty="0"/>
          </a:p>
        </p:txBody>
      </p:sp>
      <p:sp>
        <p:nvSpPr>
          <p:cNvPr id="1046" name="テキスト プレースホルダー 2"/>
          <p:cNvSpPr>
            <a:spLocks noGrp="1"/>
          </p:cNvSpPr>
          <p:nvPr>
            <p:ph type="body" idx="1"/>
          </p:nvPr>
        </p:nvSpPr>
        <p:spPr>
          <a:xfrm>
            <a:off x="1367644" y="2970000"/>
            <a:ext cx="6337722" cy="1907654"/>
          </a:xfrm>
        </p:spPr>
        <p:txBody>
          <a:bodyPr anchor="ctr">
            <a:normAutofit/>
          </a:bodyPr>
          <a:lstStyle>
            <a:lvl1pPr marL="0" indent="0" algn="ctr">
              <a:buNone/>
              <a:defRPr kumimoji="1" lang="ja-JP" altLang="en-US" sz="2400" kern="1200" dirty="0" smtClean="0">
                <a:solidFill>
                  <a:schemeClr val="accent1">
                    <a:lumMod val="50000"/>
                  </a:schemeClr>
                </a:solidFill>
                <a:effectLst>
                  <a:glow rad="38100">
                    <a:schemeClr val="bg1">
                      <a:alpha val="60000"/>
                    </a:schemeClr>
                  </a:glo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7" name="日付プレースホルダー 3"/>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48" name="フッター プレースホルダー 4"/>
          <p:cNvSpPr>
            <a:spLocks noGrp="1"/>
          </p:cNvSpPr>
          <p:nvPr>
            <p:ph type="ftr" sz="quarter" idx="11"/>
          </p:nvPr>
        </p:nvSpPr>
        <p:spPr/>
        <p:txBody>
          <a:bodyPr/>
          <a:lstStyle/>
          <a:p>
            <a:endParaRPr kumimoji="1" lang="ja-JP" altLang="en-US"/>
          </a:p>
        </p:txBody>
      </p:sp>
      <p:sp>
        <p:nvSpPr>
          <p:cNvPr id="1049" name="スライド番号プレースホルダー 5"/>
          <p:cNvSpPr>
            <a:spLocks noGrp="1"/>
          </p:cNvSpPr>
          <p:nvPr>
            <p:ph type="sldNum" sz="quarter" idx="12"/>
          </p:nvPr>
        </p:nvSpPr>
        <p:spPr/>
        <p:txBody>
          <a:bodyPr/>
          <a:lstStyle/>
          <a:p>
            <a:fld id="{5A64193B-3A30-410F-9CD8-6EE712D66964}"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1"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52" name="コンテンツ プレースホルダー 2"/>
          <p:cNvSpPr>
            <a:spLocks noGrp="1"/>
          </p:cNvSpPr>
          <p:nvPr>
            <p:ph sz="half" idx="1"/>
          </p:nvPr>
        </p:nvSpPr>
        <p:spPr>
          <a:xfrm>
            <a:off x="457200" y="1386001"/>
            <a:ext cx="4038600" cy="392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3" name="コンテンツ プレースホルダー 3"/>
          <p:cNvSpPr>
            <a:spLocks noGrp="1"/>
          </p:cNvSpPr>
          <p:nvPr>
            <p:ph sz="half" idx="2"/>
          </p:nvPr>
        </p:nvSpPr>
        <p:spPr>
          <a:xfrm>
            <a:off x="4648200" y="1386001"/>
            <a:ext cx="4038600" cy="392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4" name="日付プレースホルダー 4"/>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55" name="フッター プレースホルダー 5"/>
          <p:cNvSpPr>
            <a:spLocks noGrp="1"/>
          </p:cNvSpPr>
          <p:nvPr>
            <p:ph type="ftr" sz="quarter" idx="11"/>
          </p:nvPr>
        </p:nvSpPr>
        <p:spPr/>
        <p:txBody>
          <a:bodyPr/>
          <a:lstStyle/>
          <a:p>
            <a:endParaRPr kumimoji="1" lang="ja-JP" altLang="en-US"/>
          </a:p>
        </p:txBody>
      </p:sp>
      <p:sp>
        <p:nvSpPr>
          <p:cNvPr id="1056" name="スライド番号プレースホルダー 6"/>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8"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059" name="テキスト プレースホルダー 2"/>
          <p:cNvSpPr>
            <a:spLocks noGrp="1"/>
          </p:cNvSpPr>
          <p:nvPr>
            <p:ph type="body" idx="1"/>
          </p:nvPr>
        </p:nvSpPr>
        <p:spPr>
          <a:xfrm>
            <a:off x="457200" y="1329626"/>
            <a:ext cx="4040188" cy="554125"/>
          </a:xfrm>
        </p:spPr>
        <p:txBody>
          <a:bodyPr anchor="b">
            <a:noAutofit/>
          </a:bodyPr>
          <a:lstStyle>
            <a:lvl1pPr marL="0" indent="0" algn="l" defTabSz="914400" rtl="0" eaLnBrk="1" latinLnBrk="0" hangingPunct="1">
              <a:spcBef>
                <a:spcPct val="20000"/>
              </a:spcBef>
              <a:buFont typeface="Wingdings" panose="05000000000000000000" pitchFamily="2" charset="2"/>
              <a:buNone/>
              <a:defRPr kumimoji="1" lang="ja-JP" altLang="en-US" sz="2400" kern="1200" dirty="0" smtClean="0">
                <a:solidFill>
                  <a:schemeClr val="accent1">
                    <a:lumMod val="50000"/>
                  </a:schemeClr>
                </a:solidFill>
                <a:effectLst>
                  <a:glow rad="38100">
                    <a:schemeClr val="bg1">
                      <a:alpha val="60000"/>
                    </a:schemeClr>
                  </a:glo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3"/>
          <p:cNvSpPr>
            <a:spLocks noGrp="1"/>
          </p:cNvSpPr>
          <p:nvPr>
            <p:ph sz="half" idx="2"/>
          </p:nvPr>
        </p:nvSpPr>
        <p:spPr>
          <a:xfrm>
            <a:off x="457200" y="1883750"/>
            <a:ext cx="4040188" cy="3422375"/>
          </a:xfrm>
        </p:spPr>
        <p:txBody>
          <a:bodyPr/>
          <a:lstStyle>
            <a:lvl1pPr>
              <a:defRPr sz="2400">
                <a:solidFill>
                  <a:schemeClr val="accent1">
                    <a:lumMod val="50000"/>
                  </a:schemeClr>
                </a:solidFill>
              </a:defRPr>
            </a:lvl1pPr>
            <a:lvl2pPr>
              <a:defRPr sz="20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1" name="テキスト プレースホルダー 4"/>
          <p:cNvSpPr>
            <a:spLocks noGrp="1"/>
          </p:cNvSpPr>
          <p:nvPr>
            <p:ph type="body" sz="quarter" idx="3"/>
          </p:nvPr>
        </p:nvSpPr>
        <p:spPr>
          <a:xfrm>
            <a:off x="4645026" y="1329626"/>
            <a:ext cx="4041775" cy="554125"/>
          </a:xfrm>
        </p:spPr>
        <p:txBody>
          <a:bodyPr anchor="b">
            <a:normAutofit/>
          </a:bodyPr>
          <a:lstStyle>
            <a:lvl1pPr marL="0" indent="0" algn="l">
              <a:buNone/>
              <a:defRPr kumimoji="1" lang="ja-JP" altLang="en-US" sz="2400" kern="1200" dirty="0" smtClean="0">
                <a:solidFill>
                  <a:schemeClr val="accent1">
                    <a:lumMod val="50000"/>
                  </a:schemeClr>
                </a:solidFill>
                <a:effectLst>
                  <a:glow rad="38100">
                    <a:schemeClr val="bg1">
                      <a:alpha val="60000"/>
                    </a:schemeClr>
                  </a:glo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Wingdings" panose="05000000000000000000" pitchFamily="2" charset="2"/>
              <a:buNone/>
            </a:pPr>
            <a:r>
              <a:rPr kumimoji="1" lang="ja-JP" altLang="en-US"/>
              <a:t>マスター テキストの書式設定</a:t>
            </a:r>
          </a:p>
        </p:txBody>
      </p:sp>
      <p:sp>
        <p:nvSpPr>
          <p:cNvPr id="1062" name="コンテンツ プレースホルダー 5"/>
          <p:cNvSpPr>
            <a:spLocks noGrp="1"/>
          </p:cNvSpPr>
          <p:nvPr>
            <p:ph sz="quarter" idx="4"/>
          </p:nvPr>
        </p:nvSpPr>
        <p:spPr>
          <a:xfrm>
            <a:off x="4645026" y="1883750"/>
            <a:ext cx="4041775" cy="3422375"/>
          </a:xfrm>
        </p:spPr>
        <p:txBody>
          <a:bodyPr/>
          <a:lstStyle>
            <a:lvl1pPr>
              <a:defRPr sz="2400">
                <a:solidFill>
                  <a:schemeClr val="accent1">
                    <a:lumMod val="50000"/>
                  </a:schemeClr>
                </a:solidFill>
              </a:defRPr>
            </a:lvl1pPr>
            <a:lvl2pPr>
              <a:defRPr sz="20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3" name="日付プレースホルダー 6"/>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64" name="フッター プレースホルダー 7"/>
          <p:cNvSpPr>
            <a:spLocks noGrp="1"/>
          </p:cNvSpPr>
          <p:nvPr>
            <p:ph type="ftr" sz="quarter" idx="11"/>
          </p:nvPr>
        </p:nvSpPr>
        <p:spPr/>
        <p:txBody>
          <a:bodyPr/>
          <a:lstStyle/>
          <a:p>
            <a:endParaRPr kumimoji="1" lang="ja-JP" altLang="en-US"/>
          </a:p>
        </p:txBody>
      </p:sp>
      <p:sp>
        <p:nvSpPr>
          <p:cNvPr id="1065" name="スライド番号プレースホルダー 8"/>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7" name="タイトル 1"/>
          <p:cNvSpPr>
            <a:spLocks noGrp="1"/>
          </p:cNvSpPr>
          <p:nvPr>
            <p:ph type="title"/>
          </p:nvPr>
        </p:nvSpPr>
        <p:spPr>
          <a:xfrm>
            <a:off x="455712" y="2346309"/>
            <a:ext cx="8229600" cy="990000"/>
          </a:xfrm>
        </p:spPr>
        <p:txBody>
          <a:bodyPr>
            <a:normAutofit/>
          </a:bodyPr>
          <a:lstStyle>
            <a:lvl1pPr algn="ctr" defTabSz="914400" rtl="0" eaLnBrk="1" latinLnBrk="0" hangingPunct="1">
              <a:spcBef>
                <a:spcPct val="0"/>
              </a:spcBef>
              <a:buNone/>
              <a:defRPr kumimoji="1" lang="ja-JP" altLang="en-US" sz="4800" b="1" kern="1200" dirty="0">
                <a:gradFill flip="none" rotWithShape="1">
                  <a:gsLst>
                    <a:gs pos="0">
                      <a:schemeClr val="accent4">
                        <a:lumMod val="50000"/>
                      </a:schemeClr>
                    </a:gs>
                    <a:gs pos="100000">
                      <a:schemeClr val="accent4"/>
                    </a:gs>
                  </a:gsLst>
                  <a:lin ang="16200000" scaled="1"/>
                  <a:tileRect/>
                </a:gradFill>
                <a:effectLst>
                  <a:glow rad="50800">
                    <a:schemeClr val="tx2">
                      <a:lumMod val="20000"/>
                      <a:lumOff val="80000"/>
                      <a:alpha val="50000"/>
                    </a:schemeClr>
                  </a:glow>
                  <a:reflection blurRad="6350" stA="34000" dist="50800" dir="5400000" sy="-100000" algn="bl" rotWithShape="0"/>
                </a:effectLst>
                <a:latin typeface="+mj-lt"/>
                <a:ea typeface="+mj-ea"/>
                <a:cs typeface="+mj-cs"/>
              </a:defRPr>
            </a:lvl1pPr>
          </a:lstStyle>
          <a:p>
            <a:r>
              <a:rPr kumimoji="1" lang="ja-JP" altLang="en-US"/>
              <a:t>マスター タイトルの書式設定</a:t>
            </a:r>
            <a:endParaRPr kumimoji="1" lang="ja-JP" altLang="en-US" dirty="0"/>
          </a:p>
        </p:txBody>
      </p:sp>
      <p:sp>
        <p:nvSpPr>
          <p:cNvPr id="1068" name="日付プレースホルダー 2"/>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69" name="フッター プレースホルダー 3"/>
          <p:cNvSpPr>
            <a:spLocks noGrp="1"/>
          </p:cNvSpPr>
          <p:nvPr>
            <p:ph type="ftr" sz="quarter" idx="11"/>
          </p:nvPr>
        </p:nvSpPr>
        <p:spPr/>
        <p:txBody>
          <a:bodyPr/>
          <a:lstStyle/>
          <a:p>
            <a:endParaRPr kumimoji="1" lang="ja-JP" altLang="en-US"/>
          </a:p>
        </p:txBody>
      </p:sp>
      <p:sp>
        <p:nvSpPr>
          <p:cNvPr id="1070" name="スライド番号プレースホルダー 4"/>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2" name="日付プレースホルダー 1"/>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73" name="フッター プレースホルダー 2"/>
          <p:cNvSpPr>
            <a:spLocks noGrp="1"/>
          </p:cNvSpPr>
          <p:nvPr>
            <p:ph type="ftr" sz="quarter" idx="11"/>
          </p:nvPr>
        </p:nvSpPr>
        <p:spPr/>
        <p:txBody>
          <a:bodyPr/>
          <a:lstStyle/>
          <a:p>
            <a:endParaRPr kumimoji="1" lang="ja-JP" altLang="en-US"/>
          </a:p>
        </p:txBody>
      </p:sp>
      <p:sp>
        <p:nvSpPr>
          <p:cNvPr id="1074" name="スライド番号プレースホルダー 3"/>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6" name="タイトル 1"/>
          <p:cNvSpPr>
            <a:spLocks noGrp="1"/>
          </p:cNvSpPr>
          <p:nvPr>
            <p:ph type="title"/>
          </p:nvPr>
        </p:nvSpPr>
        <p:spPr>
          <a:xfrm>
            <a:off x="457201" y="236499"/>
            <a:ext cx="4618855" cy="862427"/>
          </a:xfrm>
        </p:spPr>
        <p:txBody>
          <a:bodyPr anchor="ctr">
            <a:normAutofit/>
          </a:bodyPr>
          <a:lstStyle>
            <a:lvl1pPr algn="l">
              <a:defRPr sz="2800" b="1"/>
            </a:lvl1pPr>
          </a:lstStyle>
          <a:p>
            <a:r>
              <a:rPr kumimoji="1" lang="ja-JP" altLang="en-US"/>
              <a:t>マスター タイトルの書式設定</a:t>
            </a:r>
            <a:endParaRPr kumimoji="1" lang="ja-JP" altLang="en-US" dirty="0"/>
          </a:p>
        </p:txBody>
      </p:sp>
      <p:sp>
        <p:nvSpPr>
          <p:cNvPr id="1077" name="コンテンツ プレースホルダー 2"/>
          <p:cNvSpPr>
            <a:spLocks noGrp="1"/>
          </p:cNvSpPr>
          <p:nvPr>
            <p:ph idx="1"/>
          </p:nvPr>
        </p:nvSpPr>
        <p:spPr>
          <a:xfrm>
            <a:off x="457200" y="1306823"/>
            <a:ext cx="8229600" cy="3999303"/>
          </a:xfrm>
        </p:spPr>
        <p:txBody>
          <a:bodyPr/>
          <a:lstStyle>
            <a:lvl1pPr>
              <a:defRPr sz="3200">
                <a:solidFill>
                  <a:schemeClr val="accent4">
                    <a:lumMod val="75000"/>
                  </a:schemeClr>
                </a:solidFill>
              </a:defRPr>
            </a:lvl1pPr>
            <a:lvl2pPr>
              <a:defRPr sz="2800">
                <a:solidFill>
                  <a:schemeClr val="accent4">
                    <a:lumMod val="75000"/>
                  </a:schemeClr>
                </a:solidFill>
              </a:defRPr>
            </a:lvl2pPr>
            <a:lvl3pP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78" name="テキスト プレースホルダー 3"/>
          <p:cNvSpPr>
            <a:spLocks noGrp="1"/>
          </p:cNvSpPr>
          <p:nvPr>
            <p:ph type="body" sz="half" idx="2"/>
          </p:nvPr>
        </p:nvSpPr>
        <p:spPr>
          <a:xfrm>
            <a:off x="5292080" y="236499"/>
            <a:ext cx="3394720" cy="862427"/>
          </a:xfrm>
        </p:spPr>
        <p:txBody>
          <a:bodyPr anchor="ctr"/>
          <a:lstStyle>
            <a:lvl1pPr marL="0" indent="0" algn="ctr">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9" name="日付プレースホルダー 4"/>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80" name="フッター プレースホルダー 5"/>
          <p:cNvSpPr>
            <a:spLocks noGrp="1"/>
          </p:cNvSpPr>
          <p:nvPr>
            <p:ph type="ftr" sz="quarter" idx="11"/>
          </p:nvPr>
        </p:nvSpPr>
        <p:spPr/>
        <p:txBody>
          <a:bodyPr/>
          <a:lstStyle/>
          <a:p>
            <a:endParaRPr kumimoji="1" lang="ja-JP" altLang="en-US"/>
          </a:p>
        </p:txBody>
      </p:sp>
      <p:sp>
        <p:nvSpPr>
          <p:cNvPr id="1081" name="スライド番号プレースホルダー 6"/>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3" name="タイトル 1"/>
          <p:cNvSpPr>
            <a:spLocks noGrp="1"/>
          </p:cNvSpPr>
          <p:nvPr>
            <p:ph type="title"/>
          </p:nvPr>
        </p:nvSpPr>
        <p:spPr>
          <a:xfrm>
            <a:off x="1792288" y="4158000"/>
            <a:ext cx="5486400" cy="490876"/>
          </a:xfrm>
        </p:spPr>
        <p:txBody>
          <a:bodyPr anchor="ctr">
            <a:noAutofit/>
          </a:bodyPr>
          <a:lstStyle>
            <a:lvl1pPr algn="ctr">
              <a:defRPr sz="2400" b="1"/>
            </a:lvl1pPr>
          </a:lstStyle>
          <a:p>
            <a:r>
              <a:rPr kumimoji="1" lang="ja-JP" altLang="en-US"/>
              <a:t>マスター タイトルの書式設定</a:t>
            </a:r>
            <a:endParaRPr kumimoji="1" lang="ja-JP" altLang="en-US" dirty="0"/>
          </a:p>
        </p:txBody>
      </p:sp>
      <p:sp>
        <p:nvSpPr>
          <p:cNvPr id="1084" name="図プレースホルダー 2"/>
          <p:cNvSpPr>
            <a:spLocks noGrp="1"/>
          </p:cNvSpPr>
          <p:nvPr>
            <p:ph type="pic" idx="1"/>
          </p:nvPr>
        </p:nvSpPr>
        <p:spPr>
          <a:xfrm>
            <a:off x="1792288" y="530750"/>
            <a:ext cx="5486400" cy="356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085" name="テキスト プレースホルダー 3"/>
          <p:cNvSpPr>
            <a:spLocks noGrp="1"/>
          </p:cNvSpPr>
          <p:nvPr>
            <p:ph type="body" sz="half" idx="2"/>
          </p:nvPr>
        </p:nvSpPr>
        <p:spPr>
          <a:xfrm>
            <a:off x="1792288" y="4648875"/>
            <a:ext cx="5486400" cy="697125"/>
          </a:xfrm>
        </p:spPr>
        <p:txBody>
          <a:bodyPr>
            <a:normAutofit/>
          </a:bodyPr>
          <a:lstStyle>
            <a:lvl1pPr marL="0" indent="0" algn="ctr">
              <a:buNone/>
              <a:defRPr sz="16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6" name="日付プレースホルダー 4"/>
          <p:cNvSpPr>
            <a:spLocks noGrp="1"/>
          </p:cNvSpPr>
          <p:nvPr>
            <p:ph type="dt" sz="half" idx="10"/>
          </p:nvPr>
        </p:nvSpPr>
        <p:spPr/>
        <p:txBody>
          <a:bodyPr/>
          <a:lstStyle/>
          <a:p>
            <a:fld id="{9DE7224B-E75F-4E19-AFB1-5EC7E8594E13}" type="datetimeFigureOut">
              <a:rPr kumimoji="1" lang="ja-JP" altLang="en-US" smtClean="0"/>
              <a:pPr/>
              <a:t>2024/4/5</a:t>
            </a:fld>
            <a:endParaRPr kumimoji="1" lang="ja-JP" altLang="en-US"/>
          </a:p>
        </p:txBody>
      </p:sp>
      <p:sp>
        <p:nvSpPr>
          <p:cNvPr id="1087" name="フッター プレースホルダー 5"/>
          <p:cNvSpPr>
            <a:spLocks noGrp="1"/>
          </p:cNvSpPr>
          <p:nvPr>
            <p:ph type="ftr" sz="quarter" idx="11"/>
          </p:nvPr>
        </p:nvSpPr>
        <p:spPr/>
        <p:txBody>
          <a:bodyPr/>
          <a:lstStyle/>
          <a:p>
            <a:endParaRPr kumimoji="1" lang="ja-JP" altLang="en-US"/>
          </a:p>
        </p:txBody>
      </p:sp>
      <p:sp>
        <p:nvSpPr>
          <p:cNvPr id="1088" name="スライド番号プレースホルダー 6"/>
          <p:cNvSpPr>
            <a:spLocks noGrp="1"/>
          </p:cNvSpPr>
          <p:nvPr>
            <p:ph type="sldNum" sz="quarter" idx="12"/>
          </p:nvPr>
        </p:nvSpPr>
        <p:spPr/>
        <p:txBody>
          <a:bodyPr/>
          <a:lstStyle/>
          <a:p>
            <a:fld id="{5A64193B-3A30-410F-9CD8-6EE712D6696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75000"/>
          </a:schemeClr>
        </a:solidFill>
        <a:effectLst/>
      </p:bgPr>
    </p:bg>
    <p:spTree>
      <p:nvGrpSpPr>
        <p:cNvPr id="1" name=""/>
        <p:cNvGrpSpPr/>
        <p:nvPr/>
      </p:nvGrpSpPr>
      <p:grpSpPr>
        <a:xfrm>
          <a:off x="0" y="0"/>
          <a:ext cx="0" cy="0"/>
          <a:chOff x="0" y="0"/>
          <a:chExt cx="0" cy="0"/>
        </a:xfrm>
      </p:grpSpPr>
      <p:sp>
        <p:nvSpPr>
          <p:cNvPr id="1025" name="正方形/長方形 6"/>
          <p:cNvSpPr/>
          <p:nvPr/>
        </p:nvSpPr>
        <p:spPr>
          <a:xfrm>
            <a:off x="-14336" y="0"/>
            <a:ext cx="9144000" cy="5940000"/>
          </a:xfrm>
          <a:prstGeom prst="rect">
            <a:avLst/>
          </a:prstGeom>
          <a:blipFill>
            <a:blip r:embed="rId13" cstate="print">
              <a:alphaModFix amt="7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正方形/長方形 7"/>
          <p:cNvSpPr/>
          <p:nvPr/>
        </p:nvSpPr>
        <p:spPr>
          <a:xfrm>
            <a:off x="-20040" y="516814"/>
            <a:ext cx="9144000" cy="4656895"/>
          </a:xfrm>
          <a:prstGeom prst="rect">
            <a:avLst/>
          </a:prstGeom>
          <a:gradFill flip="none" rotWithShape="1">
            <a:gsLst>
              <a:gs pos="0">
                <a:schemeClr val="bg1">
                  <a:alpha val="0"/>
                </a:schemeClr>
              </a:gs>
              <a:gs pos="25000">
                <a:schemeClr val="bg1">
                  <a:alpha val="40000"/>
                </a:schemeClr>
              </a:gs>
              <a:gs pos="75000">
                <a:schemeClr val="bg1">
                  <a:alpha val="40000"/>
                </a:schemeClr>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7" name="タイトル プレースホルダー 1"/>
          <p:cNvSpPr>
            <a:spLocks noGrp="1"/>
          </p:cNvSpPr>
          <p:nvPr>
            <p:ph type="title"/>
          </p:nvPr>
        </p:nvSpPr>
        <p:spPr>
          <a:xfrm>
            <a:off x="457200" y="237876"/>
            <a:ext cx="8229600" cy="990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1028" name="テキスト プレースホルダー 2"/>
          <p:cNvSpPr>
            <a:spLocks noGrp="1"/>
          </p:cNvSpPr>
          <p:nvPr>
            <p:ph type="body" idx="1"/>
          </p:nvPr>
        </p:nvSpPr>
        <p:spPr>
          <a:xfrm>
            <a:off x="457200" y="1386001"/>
            <a:ext cx="8229600" cy="392012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029" name="日付プレースホルダー 3"/>
          <p:cNvSpPr>
            <a:spLocks noGrp="1"/>
          </p:cNvSpPr>
          <p:nvPr>
            <p:ph type="dt" sz="half" idx="2"/>
          </p:nvPr>
        </p:nvSpPr>
        <p:spPr>
          <a:xfrm>
            <a:off x="457200" y="5505501"/>
            <a:ext cx="2133600" cy="316250"/>
          </a:xfrm>
          <a:prstGeom prst="rect">
            <a:avLst/>
          </a:prstGeom>
        </p:spPr>
        <p:txBody>
          <a:bodyPr vert="horz" lIns="91440" tIns="45720" rIns="91440" bIns="45720" rtlCol="0" anchor="ctr"/>
          <a:lstStyle>
            <a:lvl1pPr algn="l">
              <a:defRPr sz="1200">
                <a:solidFill>
                  <a:schemeClr val="accent4">
                    <a:lumMod val="50000"/>
                  </a:schemeClr>
                </a:solidFill>
                <a:latin typeface="+mn-ea"/>
                <a:ea typeface="+mn-ea"/>
              </a:defRPr>
            </a:lvl1pPr>
          </a:lstStyle>
          <a:p>
            <a:fld id="{9DE7224B-E75F-4E19-AFB1-5EC7E8594E13}" type="datetimeFigureOut">
              <a:rPr lang="ja-JP" altLang="en-US" smtClean="0"/>
              <a:pPr/>
              <a:t>2024/4/5</a:t>
            </a:fld>
            <a:endParaRPr lang="ja-JP" altLang="en-US" dirty="0"/>
          </a:p>
        </p:txBody>
      </p:sp>
      <p:sp>
        <p:nvSpPr>
          <p:cNvPr id="1030" name="フッター プレースホルダー 4"/>
          <p:cNvSpPr>
            <a:spLocks noGrp="1"/>
          </p:cNvSpPr>
          <p:nvPr>
            <p:ph type="ftr" sz="quarter" idx="3"/>
          </p:nvPr>
        </p:nvSpPr>
        <p:spPr>
          <a:xfrm>
            <a:off x="3124200" y="5505501"/>
            <a:ext cx="2895600" cy="316250"/>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ja-JP" altLang="en-US" dirty="0"/>
          </a:p>
        </p:txBody>
      </p:sp>
      <p:sp>
        <p:nvSpPr>
          <p:cNvPr id="1031" name="スライド番号プレースホルダー 5"/>
          <p:cNvSpPr>
            <a:spLocks noGrp="1"/>
          </p:cNvSpPr>
          <p:nvPr>
            <p:ph type="sldNum" sz="quarter" idx="4"/>
          </p:nvPr>
        </p:nvSpPr>
        <p:spPr>
          <a:xfrm>
            <a:off x="6553200" y="5505501"/>
            <a:ext cx="2133600" cy="316250"/>
          </a:xfrm>
          <a:prstGeom prst="rect">
            <a:avLst/>
          </a:prstGeom>
        </p:spPr>
        <p:txBody>
          <a:bodyPr vert="horz" lIns="91440" tIns="45720" rIns="91440" bIns="45720" rtlCol="0" anchor="ctr"/>
          <a:lstStyle>
            <a:lvl1pPr algn="r">
              <a:defRPr sz="1200">
                <a:solidFill>
                  <a:schemeClr val="accent4">
                    <a:lumMod val="50000"/>
                  </a:schemeClr>
                </a:solidFill>
                <a:latin typeface="+mn-ea"/>
                <a:ea typeface="+mn-ea"/>
              </a:defRPr>
            </a:lvl1pPr>
          </a:lstStyle>
          <a:p>
            <a:fld id="{5A64193B-3A30-410F-9CD8-6EE712D66964}"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0" eaLnBrk="1" latinLnBrk="0" hangingPunct="1">
        <a:spcBef>
          <a:spcPct val="0"/>
        </a:spcBef>
        <a:buNone/>
        <a:defRPr kumimoji="1" lang="ja-JP" altLang="en-US" sz="4800" b="1" kern="1200" dirty="0" smtClean="0">
          <a:gradFill flip="none" rotWithShape="1">
            <a:gsLst>
              <a:gs pos="0">
                <a:schemeClr val="accent4">
                  <a:lumMod val="50000"/>
                </a:schemeClr>
              </a:gs>
              <a:gs pos="100000">
                <a:schemeClr val="accent4"/>
              </a:gs>
            </a:gsLst>
            <a:lin ang="16200000" scaled="1"/>
            <a:tileRect/>
          </a:gradFill>
          <a:effectLst>
            <a:glow rad="50800">
              <a:schemeClr val="tx2">
                <a:lumMod val="20000"/>
                <a:lumOff val="80000"/>
                <a:alpha val="50000"/>
              </a:schemeClr>
            </a:glow>
          </a:effectLst>
          <a:latin typeface="+mj-lt"/>
          <a:ea typeface="+mj-ea"/>
          <a:cs typeface="+mj-cs"/>
        </a:defRPr>
      </a:lvl1pPr>
    </p:titleStyle>
    <p:bodyStyle>
      <a:lvl1pPr marL="342900" indent="-342900" algn="l" defTabSz="914400" rtl="0" eaLnBrk="1" latinLnBrk="0" hangingPunct="1">
        <a:spcBef>
          <a:spcPct val="20000"/>
        </a:spcBef>
        <a:buSzPct val="60000"/>
        <a:buFont typeface="Wingdings" panose="05000000000000000000" pitchFamily="2" charset="2"/>
        <a:buChar char="u"/>
        <a:defRPr kumimoji="1"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SzPct val="60000"/>
        <a:buFont typeface="Wingdings" panose="05000000000000000000" pitchFamily="2" charset="2"/>
        <a:buChar char="u"/>
        <a:defRPr kumimoji="1"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SzPct val="50000"/>
        <a:buFont typeface="Wingdings" panose="05000000000000000000" pitchFamily="2" charset="2"/>
        <a:buChar char="u"/>
        <a:defRPr kumimoji="1"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SzPct val="50000"/>
        <a:buFont typeface="Wingdings" panose="05000000000000000000" pitchFamily="2" charset="2"/>
        <a:buChar char="u"/>
        <a:defRPr kumimoji="1" sz="2000" kern="1200">
          <a:solidFill>
            <a:schemeClr val="accent1">
              <a:lumMod val="50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kumimoji="1" sz="2000" kern="1200">
          <a:solidFill>
            <a:schemeClr val="accent1">
              <a:lumMod val="50000"/>
            </a:schemeClr>
          </a:solidFill>
          <a:latin typeface="+mn-lt"/>
          <a:ea typeface="+mn-ea"/>
          <a:cs typeface="+mn-cs"/>
        </a:defRPr>
      </a:lvl5pPr>
      <a:lvl6pPr marL="2066925" indent="0" algn="l" defTabSz="914400" rtl="0" eaLnBrk="1" latinLnBrk="0" hangingPunct="1">
        <a:spcBef>
          <a:spcPct val="20000"/>
        </a:spcBef>
        <a:buFont typeface="Arial" panose="020B0604020202020204" pitchFamily="34" charset="0"/>
        <a:buNone/>
        <a:defRPr kumimoji="1" sz="1800" kern="1200">
          <a:solidFill>
            <a:schemeClr val="accent1">
              <a:lumMod val="50000"/>
            </a:schemeClr>
          </a:solidFill>
          <a:latin typeface="+mn-lt"/>
          <a:ea typeface="+mn-ea"/>
          <a:cs typeface="+mn-cs"/>
        </a:defRPr>
      </a:lvl6pPr>
      <a:lvl7pPr marL="2333625" indent="0" algn="l" defTabSz="914400" rtl="0" eaLnBrk="1" latinLnBrk="0" hangingPunct="1">
        <a:spcBef>
          <a:spcPct val="20000"/>
        </a:spcBef>
        <a:buFont typeface="Arial" panose="020B0604020202020204" pitchFamily="34" charset="0"/>
        <a:buNone/>
        <a:defRPr kumimoji="1" sz="1600" kern="1200">
          <a:solidFill>
            <a:schemeClr val="accent1">
              <a:lumMod val="50000"/>
            </a:schemeClr>
          </a:solidFill>
          <a:latin typeface="+mn-lt"/>
          <a:ea typeface="+mn-ea"/>
          <a:cs typeface="+mn-cs"/>
        </a:defRPr>
      </a:lvl7pPr>
      <a:lvl8pPr marL="3200400" indent="-600075" algn="l" defTabSz="914400" rtl="0" eaLnBrk="1" latinLnBrk="0" hangingPunct="1">
        <a:spcBef>
          <a:spcPct val="20000"/>
        </a:spcBef>
        <a:buFont typeface="Arial" panose="020B0604020202020204" pitchFamily="34" charset="0"/>
        <a:buNone/>
        <a:defRPr kumimoji="1" sz="1400" kern="1200">
          <a:solidFill>
            <a:schemeClr val="accent1">
              <a:lumMod val="50000"/>
            </a:schemeClr>
          </a:solidFill>
          <a:latin typeface="+mn-lt"/>
          <a:ea typeface="+mn-ea"/>
          <a:cs typeface="+mn-cs"/>
        </a:defRPr>
      </a:lvl8pPr>
      <a:lvl9pPr marL="3657600" indent="-790575" algn="l" defTabSz="914400" rtl="0" eaLnBrk="1" latinLnBrk="0" hangingPunct="1">
        <a:spcBef>
          <a:spcPct val="20000"/>
        </a:spcBef>
        <a:buFont typeface="Arial" panose="020B0604020202020204" pitchFamily="34" charset="0"/>
        <a:buNone/>
        <a:defRPr kumimoji="1" sz="1200" kern="1200">
          <a:solidFill>
            <a:schemeClr val="accent1">
              <a:lumMod val="50000"/>
            </a:schemeClr>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サブタイトル 541"/>
          <p:cNvSpPr/>
          <p:nvPr/>
        </p:nvSpPr>
        <p:spPr>
          <a:xfrm>
            <a:off x="322974" y="665910"/>
            <a:ext cx="2880445" cy="4800112"/>
          </a:xfrm>
          <a:prstGeom prst="rect">
            <a:avLst/>
          </a:prstGeom>
        </p:spPr>
        <p:txBody>
          <a:bodyPr>
            <a:normAutofit/>
          </a:bodyPr>
          <a:lstStyle>
            <a:lvl1pPr marL="0" indent="0" algn="ctr" defTabSz="914400" rtl="0" eaLnBrk="1" latinLnBrk="0" hangingPunct="1">
              <a:spcBef>
                <a:spcPct val="20000"/>
              </a:spcBef>
              <a:buSzPct val="120000"/>
              <a:buFont typeface="Wingdings" panose="05000000000000000000" pitchFamily="2" charset="2"/>
              <a:buNone/>
              <a:defRPr kumimoji="1" sz="2000" i="0" kern="1200">
                <a:solidFill>
                  <a:schemeClr val="accent6">
                    <a:lumMod val="50000"/>
                  </a:schemeClr>
                </a:solidFill>
                <a:effectLst>
                  <a:glow rad="63500">
                    <a:schemeClr val="accent6">
                      <a:lumMod val="20000"/>
                      <a:lumOff val="80000"/>
                      <a:alpha val="69000"/>
                    </a:schemeClr>
                  </a:glow>
                </a:effectLst>
                <a:latin typeface="+mn-ea"/>
                <a:ea typeface="+mn-ea"/>
                <a:cs typeface="+mn-cs"/>
              </a:defRPr>
            </a:lvl1pPr>
            <a:lvl2pPr marL="457200" indent="0" algn="ctr" defTabSz="914400" rtl="0" eaLnBrk="1" latinLnBrk="0" hangingPunct="1">
              <a:spcBef>
                <a:spcPct val="20000"/>
              </a:spcBef>
              <a:buSzPct val="120000"/>
              <a:buFont typeface="Wingdings" panose="05000000000000000000" pitchFamily="2" charset="2"/>
              <a:buNone/>
              <a:defRPr kumimoji="1" sz="2800" i="0" kern="1200">
                <a:solidFill>
                  <a:schemeClr val="tx1">
                    <a:tint val="75000"/>
                  </a:schemeClr>
                </a:solidFill>
                <a:effectLst>
                  <a:glow rad="63500">
                    <a:schemeClr val="accent6">
                      <a:lumMod val="20000"/>
                      <a:lumOff val="80000"/>
                      <a:alpha val="69000"/>
                    </a:schemeClr>
                  </a:glow>
                </a:effectLst>
                <a:latin typeface="+mn-ea"/>
                <a:ea typeface="+mn-ea"/>
                <a:cs typeface="+mn-cs"/>
              </a:defRPr>
            </a:lvl2pPr>
            <a:lvl3pPr marL="914400" indent="0" algn="ctr" defTabSz="914400" rtl="0" eaLnBrk="1" latinLnBrk="0" hangingPunct="1">
              <a:spcBef>
                <a:spcPct val="20000"/>
              </a:spcBef>
              <a:buSzPct val="120000"/>
              <a:buFont typeface="Wingdings" panose="05000000000000000000" pitchFamily="2" charset="2"/>
              <a:buNone/>
              <a:defRPr kumimoji="1" sz="2400" i="0" kern="1200">
                <a:solidFill>
                  <a:schemeClr val="tx1">
                    <a:tint val="75000"/>
                  </a:schemeClr>
                </a:solidFill>
                <a:effectLst>
                  <a:glow rad="63500">
                    <a:schemeClr val="accent6">
                      <a:lumMod val="20000"/>
                      <a:lumOff val="80000"/>
                      <a:alpha val="69000"/>
                    </a:schemeClr>
                  </a:glow>
                </a:effectLst>
                <a:latin typeface="+mn-ea"/>
                <a:ea typeface="+mn-ea"/>
                <a:cs typeface="+mn-cs"/>
              </a:defRPr>
            </a:lvl3pPr>
            <a:lvl4pPr marL="1371600" indent="0" algn="ctr" defTabSz="914400" rtl="0" eaLnBrk="1" latinLnBrk="0" hangingPunct="1">
              <a:spcBef>
                <a:spcPct val="20000"/>
              </a:spcBef>
              <a:buSzPct val="120000"/>
              <a:buFont typeface="Wingdings" panose="05000000000000000000" pitchFamily="2" charset="2"/>
              <a:buNone/>
              <a:defRPr kumimoji="1" sz="2000" i="0" kern="1200">
                <a:solidFill>
                  <a:schemeClr val="tx1">
                    <a:tint val="75000"/>
                  </a:schemeClr>
                </a:solidFill>
                <a:effectLst>
                  <a:glow rad="63500">
                    <a:schemeClr val="accent6">
                      <a:lumMod val="20000"/>
                      <a:lumOff val="80000"/>
                      <a:alpha val="69000"/>
                    </a:schemeClr>
                  </a:glow>
                </a:effectLst>
                <a:latin typeface="+mn-ea"/>
                <a:ea typeface="+mn-ea"/>
                <a:cs typeface="+mn-cs"/>
              </a:defRPr>
            </a:lvl4pPr>
            <a:lvl5pPr marL="1828800" indent="0" algn="ctr" defTabSz="914400" rtl="0" eaLnBrk="1" latinLnBrk="0" hangingPunct="1">
              <a:spcBef>
                <a:spcPct val="20000"/>
              </a:spcBef>
              <a:buFont typeface="Wingdings" panose="05000000000000000000" pitchFamily="2" charset="2"/>
              <a:buNone/>
              <a:defRPr kumimoji="1" sz="2000" i="0" kern="1200">
                <a:solidFill>
                  <a:schemeClr val="tx1">
                    <a:tint val="75000"/>
                  </a:schemeClr>
                </a:solidFill>
                <a:effectLst>
                  <a:glow rad="63500">
                    <a:schemeClr val="accent6">
                      <a:lumMod val="20000"/>
                      <a:lumOff val="80000"/>
                      <a:alpha val="69000"/>
                    </a:schemeClr>
                  </a:glow>
                </a:effectLst>
                <a:latin typeface="+mn-ea"/>
                <a:ea typeface="+mn-ea"/>
                <a:cs typeface="+mn-cs"/>
              </a:defRPr>
            </a:lvl5pPr>
            <a:lvl6pPr marL="2286000" indent="0" algn="ctr" defTabSz="914400" rtl="0" eaLnBrk="1" latinLnBrk="0" hangingPunct="1">
              <a:spcBef>
                <a:spcPct val="20000"/>
              </a:spcBef>
              <a:buFont typeface="Wingdings" panose="05000000000000000000" pitchFamily="2" charset="2"/>
              <a:buNone/>
              <a:defRPr kumimoji="1" sz="1800" kern="1200">
                <a:solidFill>
                  <a:schemeClr val="tx1">
                    <a:tint val="75000"/>
                  </a:schemeClr>
                </a:solidFill>
                <a:latin typeface="+mn-ea"/>
                <a:ea typeface="+mn-ea"/>
                <a:cs typeface="+mn-cs"/>
              </a:defRPr>
            </a:lvl6pPr>
            <a:lvl7pPr marL="2743200" indent="0" algn="ctr" defTabSz="914400" rtl="0" eaLnBrk="1" latinLnBrk="0" hangingPunct="1">
              <a:spcBef>
                <a:spcPct val="20000"/>
              </a:spcBef>
              <a:buFont typeface="Wingdings" panose="05000000000000000000" pitchFamily="2" charset="2"/>
              <a:buNone/>
              <a:defRPr kumimoji="1" sz="1600" kern="1200">
                <a:solidFill>
                  <a:schemeClr val="tx1">
                    <a:tint val="75000"/>
                  </a:schemeClr>
                </a:solidFill>
                <a:latin typeface="+mn-ea"/>
                <a:ea typeface="+mn-ea"/>
                <a:cs typeface="+mn-cs"/>
              </a:defRPr>
            </a:lvl7pPr>
            <a:lvl8pPr marL="3200400" indent="0" algn="ctr" defTabSz="914400" rtl="0" eaLnBrk="1" latinLnBrk="0" hangingPunct="1">
              <a:spcBef>
                <a:spcPct val="20000"/>
              </a:spcBef>
              <a:buFont typeface="Wingdings" panose="05000000000000000000" pitchFamily="2" charset="2"/>
              <a:buNone/>
              <a:defRPr kumimoji="1" sz="1400" kern="1200">
                <a:solidFill>
                  <a:schemeClr val="tx1">
                    <a:tint val="75000"/>
                  </a:schemeClr>
                </a:solidFill>
                <a:latin typeface="+mn-ea"/>
                <a:ea typeface="+mn-ea"/>
                <a:cs typeface="+mn-cs"/>
              </a:defRPr>
            </a:lvl8pPr>
            <a:lvl9pPr marL="3657600" indent="0" algn="ctr" defTabSz="914400" rtl="0" eaLnBrk="1" latinLnBrk="0" hangingPunct="1">
              <a:spcBef>
                <a:spcPct val="20000"/>
              </a:spcBef>
              <a:buFont typeface="Wingdings" panose="05000000000000000000" pitchFamily="2" charset="2"/>
              <a:buNone/>
              <a:defRPr kumimoji="1" sz="1200" kern="1200">
                <a:solidFill>
                  <a:schemeClr val="tx1">
                    <a:tint val="75000"/>
                  </a:schemeClr>
                </a:solidFill>
                <a:latin typeface="+mn-ea"/>
                <a:ea typeface="+mn-ea"/>
                <a:cs typeface="+mn-cs"/>
              </a:defRPr>
            </a:lvl9pPr>
          </a:lstStyle>
          <a:p>
            <a:pPr algn="l"/>
            <a:endParaRPr kumimoji="1" lang="ja-JP" altLang="en-US" sz="1200"/>
          </a:p>
          <a:p>
            <a:pPr algn="l"/>
            <a:endParaRPr kumimoji="1" lang="ja-JP" altLang="en-US" sz="1200"/>
          </a:p>
        </p:txBody>
      </p:sp>
      <p:sp>
        <p:nvSpPr>
          <p:cNvPr id="1110" name="四角形 2553"/>
          <p:cNvSpPr/>
          <p:nvPr/>
        </p:nvSpPr>
        <p:spPr>
          <a:xfrm>
            <a:off x="13829273" y="2508783"/>
            <a:ext cx="182880" cy="922437"/>
          </a:xfrm>
          <a:prstGeom prst="rect">
            <a:avLst/>
          </a:prstGeom>
        </p:spPr>
        <p:txBody>
          <a:bodyPr wrap="none" anchor="ctr">
            <a:spAutoFit/>
          </a:bodyPr>
          <a:lstStyle/>
          <a:p>
            <a:pPr algn="ctr">
              <a:defRPr lang="ja-JP" altLang="en-US"/>
            </a:pPr>
            <a:endParaRPr lang="ja-JP" altLang="en-US" sz="5400">
              <a:ln w="15748" cap="flat" cmpd="sng">
                <a:solidFill>
                  <a:schemeClr val="bg1"/>
                </a:solidFill>
                <a:prstDash val="solid"/>
                <a:bevel/>
              </a:ln>
              <a:gradFill>
                <a:gsLst>
                  <a:gs pos="0">
                    <a:schemeClr val="accent1">
                      <a:shade val="30000"/>
                      <a:satMod val="115000"/>
                    </a:schemeClr>
                  </a:gs>
                  <a:gs pos="50000">
                    <a:schemeClr val="accent1">
                      <a:shade val="67500"/>
                      <a:satMod val="115000"/>
                    </a:schemeClr>
                  </a:gs>
                  <a:gs pos="57000">
                    <a:schemeClr val="accent1">
                      <a:satMod val="115000"/>
                    </a:schemeClr>
                  </a:gs>
                </a:gsLst>
                <a:lin ang="16200000" scaled="0"/>
                <a:tileRect/>
              </a:gradFill>
              <a:effectLst>
                <a:outerShdw blurRad="127000" sx="101000" sy="101000" algn="ctr" rotWithShape="0">
                  <a:schemeClr val="tx2">
                    <a:alpha val="90000"/>
                    <a:lumMod val="50000"/>
                  </a:schemeClr>
                </a:outerShdw>
              </a:effectLst>
              <a:ea typeface="AR P丸ゴシック体E"/>
            </a:endParaRPr>
          </a:p>
        </p:txBody>
      </p:sp>
      <p:sp>
        <p:nvSpPr>
          <p:cNvPr id="1111" name="四角形 2559"/>
          <p:cNvSpPr/>
          <p:nvPr/>
        </p:nvSpPr>
        <p:spPr>
          <a:xfrm>
            <a:off x="61589" y="113311"/>
            <a:ext cx="9020821" cy="984885"/>
          </a:xfrm>
          <a:prstGeom prst="rect">
            <a:avLst/>
          </a:prstGeom>
        </p:spPr>
        <p:txBody>
          <a:bodyPr wrap="square" anchor="ctr">
            <a:spAutoFit/>
          </a:bodyPr>
          <a:lstStyle/>
          <a:p>
            <a:pPr algn="l"/>
            <a:r>
              <a:rPr kumimoji="1" lang="ja-JP" altLang="en-US" sz="2800" b="1" dirty="0">
                <a:ln w="3175" cap="flat" cmpd="sng">
                  <a:solidFill>
                    <a:schemeClr val="accent2">
                      <a:lumMod val="50000"/>
                    </a:schemeClr>
                  </a:solidFill>
                  <a:prstDash val="solid"/>
                  <a:bevel/>
                </a:ln>
                <a:solidFill>
                  <a:srgbClr val="FF0000"/>
                </a:solidFill>
                <a:effectLst/>
                <a:latin typeface="AR P丸ゴシック体E"/>
                <a:ea typeface="AR P丸ゴシック体E"/>
              </a:rPr>
              <a:t>「地域計画の策定」に向けた委員活動</a:t>
            </a:r>
            <a:r>
              <a:rPr lang="ja-JP" altLang="en-US" sz="2800" b="1" dirty="0">
                <a:ln w="3175" cap="flat" cmpd="sng">
                  <a:solidFill>
                    <a:schemeClr val="accent2">
                      <a:lumMod val="50000"/>
                    </a:schemeClr>
                  </a:solidFill>
                  <a:prstDash val="solid"/>
                  <a:bevel/>
                </a:ln>
                <a:solidFill>
                  <a:srgbClr val="FF0000"/>
                </a:solidFill>
                <a:latin typeface="AR P丸ゴシック体E"/>
                <a:ea typeface="AR P丸ゴシック体E"/>
              </a:rPr>
              <a:t> </a:t>
            </a:r>
            <a:r>
              <a:rPr kumimoji="1" lang="ja-JP" altLang="en-US" sz="2800" b="1" dirty="0">
                <a:ln w="3175" cap="flat" cmpd="sng">
                  <a:solidFill>
                    <a:schemeClr val="accent2">
                      <a:lumMod val="50000"/>
                    </a:schemeClr>
                  </a:solidFill>
                  <a:prstDash val="solid"/>
                  <a:bevel/>
                </a:ln>
                <a:solidFill>
                  <a:srgbClr val="FF0000"/>
                </a:solidFill>
                <a:effectLst/>
                <a:latin typeface="AR P丸ゴシック体E"/>
                <a:ea typeface="AR P丸ゴシック体E"/>
              </a:rPr>
              <a:t>　</a:t>
            </a:r>
            <a:r>
              <a:rPr kumimoji="1" lang="ja-JP" altLang="en-US" sz="1600" b="0" dirty="0">
                <a:ln w="3175" cap="flat" cmpd="sng">
                  <a:solidFill>
                    <a:schemeClr val="accent2">
                      <a:lumMod val="50000"/>
                    </a:schemeClr>
                  </a:solidFill>
                  <a:prstDash val="solid"/>
                  <a:bevel/>
                </a:ln>
                <a:solidFill>
                  <a:srgbClr val="FF0000"/>
                </a:solidFill>
                <a:effectLst/>
                <a:latin typeface="AR P丸ゴシック体E"/>
                <a:ea typeface="AR P丸ゴシック体E"/>
              </a:rPr>
              <a:t>（一社）全国農業会議所</a:t>
            </a:r>
            <a:r>
              <a:rPr kumimoji="1" lang="ja-JP" altLang="en-US" sz="1600" b="1" dirty="0">
                <a:ln w="3175" cap="flat" cmpd="sng">
                  <a:solidFill>
                    <a:schemeClr val="accent2">
                      <a:lumMod val="50000"/>
                    </a:schemeClr>
                  </a:solidFill>
                  <a:prstDash val="solid"/>
                  <a:bevel/>
                </a:ln>
                <a:solidFill>
                  <a:srgbClr val="FF0000"/>
                </a:solidFill>
                <a:effectLst/>
                <a:latin typeface="AR P丸ゴシック体E"/>
                <a:ea typeface="AR P丸ゴシック体E"/>
              </a:rPr>
              <a:t>　　</a:t>
            </a:r>
          </a:p>
          <a:p>
            <a:pPr algn="l"/>
            <a:r>
              <a:rPr kumimoji="1" lang="ja-JP" altLang="en-US" sz="1600" b="0" dirty="0">
                <a:ln w="3175" cap="flat" cmpd="sng">
                  <a:solidFill>
                    <a:schemeClr val="accent2">
                      <a:lumMod val="50000"/>
                    </a:schemeClr>
                  </a:solidFill>
                  <a:prstDash val="solid"/>
                  <a:bevel/>
                </a:ln>
                <a:solidFill>
                  <a:srgbClr val="FF0000"/>
                </a:solidFill>
                <a:effectLst/>
                <a:latin typeface="AR P丸ゴシック体E"/>
                <a:ea typeface="AR P丸ゴシック体E"/>
              </a:rPr>
              <a:t>　　～地域と農業委員会で目標地図【未来地図】の素案を作ろう～　　　　　</a:t>
            </a:r>
            <a:r>
              <a:rPr kumimoji="1" lang="ja-JP" altLang="en-US" sz="1200" b="0" dirty="0">
                <a:ln w="3175" cap="flat" cmpd="sng">
                  <a:solidFill>
                    <a:schemeClr val="accent2">
                      <a:lumMod val="50000"/>
                    </a:schemeClr>
                  </a:solidFill>
                  <a:prstDash val="solid"/>
                  <a:bevel/>
                </a:ln>
                <a:solidFill>
                  <a:srgbClr val="FF0000"/>
                </a:solidFill>
                <a:effectLst/>
                <a:latin typeface="AR P丸ゴシック体E"/>
                <a:ea typeface="AR P丸ゴシック体E"/>
              </a:rPr>
              <a:t>　　　　　　</a:t>
            </a:r>
            <a:endParaRPr kumimoji="1" lang="ja-JP" altLang="en-US" sz="1000" b="0" dirty="0">
              <a:ln w="3175" cap="flat" cmpd="sng">
                <a:solidFill>
                  <a:schemeClr val="accent2">
                    <a:lumMod val="50000"/>
                  </a:schemeClr>
                </a:solidFill>
                <a:prstDash val="solid"/>
                <a:bevel/>
              </a:ln>
              <a:solidFill>
                <a:srgbClr val="FF0000"/>
              </a:solidFill>
              <a:effectLst/>
              <a:latin typeface="AR P丸ゴシック体E"/>
              <a:ea typeface="AR P丸ゴシック体E"/>
            </a:endParaRPr>
          </a:p>
          <a:p>
            <a:pPr algn="ctr">
              <a:defRPr lang="ja-JP" altLang="en-US"/>
            </a:pPr>
            <a:endParaRPr lang="ja-JP" altLang="en-US" sz="1400" dirty="0">
              <a:ln w="3175" cap="flat" cmpd="sng">
                <a:solidFill>
                  <a:schemeClr val="accent2">
                    <a:lumMod val="50000"/>
                  </a:schemeClr>
                </a:solidFill>
                <a:prstDash val="solid"/>
                <a:bevel/>
              </a:ln>
              <a:gradFill>
                <a:gsLst>
                  <a:gs pos="0">
                    <a:schemeClr val="accent2"/>
                  </a:gs>
                  <a:gs pos="41000">
                    <a:schemeClr val="accent2">
                      <a:lumMod val="75000"/>
                    </a:schemeClr>
                  </a:gs>
                  <a:gs pos="100000">
                    <a:schemeClr val="accent2">
                      <a:lumMod val="20000"/>
                      <a:lumOff val="80000"/>
                    </a:schemeClr>
                  </a:gs>
                </a:gsLst>
                <a:lin ang="5400000" scaled="0"/>
                <a:tileRect/>
              </a:gradFill>
              <a:ea typeface="AR P丸ゴシック体E"/>
            </a:endParaRPr>
          </a:p>
        </p:txBody>
      </p:sp>
      <p:pic>
        <p:nvPicPr>
          <p:cNvPr id="1112" name="図 267"/>
          <p:cNvPicPr>
            <a:picLocks noChangeAspect="1"/>
          </p:cNvPicPr>
          <p:nvPr/>
        </p:nvPicPr>
        <p:blipFill>
          <a:blip r:embed="rId3" cstate="print"/>
          <a:stretch>
            <a:fillRect/>
          </a:stretch>
        </p:blipFill>
        <p:spPr>
          <a:xfrm rot="16200000">
            <a:off x="4294652" y="1260780"/>
            <a:ext cx="3715629" cy="5187489"/>
          </a:xfrm>
          <a:prstGeom prst="rect">
            <a:avLst/>
          </a:prstGeom>
        </p:spPr>
      </p:pic>
      <p:sp>
        <p:nvSpPr>
          <p:cNvPr id="1113" name="図形 48"/>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１</a:t>
            </a:r>
          </a:p>
        </p:txBody>
      </p:sp>
      <p:sp>
        <p:nvSpPr>
          <p:cNvPr id="1114" name="図形 268"/>
          <p:cNvSpPr/>
          <p:nvPr/>
        </p:nvSpPr>
        <p:spPr>
          <a:xfrm>
            <a:off x="468146" y="1026117"/>
            <a:ext cx="2952404" cy="2035320"/>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u="sng">
                <a:solidFill>
                  <a:schemeClr val="tx1"/>
                </a:solidFill>
                <a:latin typeface="UD デジタル 教科書体 N-B"/>
                <a:ea typeface="UD デジタル 教科書体 N-B"/>
              </a:rPr>
              <a:t>ア.地域計画は、なぜ必要か？</a:t>
            </a:r>
            <a:endParaRPr kumimoji="1" lang="ja-JP" altLang="en-US" sz="1600" u="sng">
              <a:solidFill>
                <a:schemeClr val="tx1"/>
              </a:solidFill>
              <a:latin typeface="UD デジタル 教科書体 N-B"/>
              <a:ea typeface="UD デジタル 教科書体 N-B"/>
            </a:endParaRPr>
          </a:p>
          <a:p>
            <a:pPr algn="l">
              <a:defRPr lang="ja-JP" altLang="en-US"/>
            </a:pPr>
            <a:r>
              <a:rPr kumimoji="1" lang="ja-JP" altLang="en-US" sz="1200">
                <a:solidFill>
                  <a:srgbClr val="002060"/>
                </a:solidFill>
                <a:latin typeface="UD デジタル 教科書体 N-B"/>
                <a:ea typeface="UD デジタル 教科書体 N-B"/>
              </a:rPr>
              <a:t>◎地域の守るべき農地を将来に残す</a:t>
            </a:r>
            <a:endParaRPr kumimoji="1" lang="ja-JP" altLang="en-US" sz="1200">
              <a:solidFill>
                <a:srgbClr val="FF0000"/>
              </a:solidFill>
            </a:endParaRPr>
          </a:p>
          <a:p>
            <a:pPr algn="l">
              <a:defRPr lang="ja-JP" altLang="en-US"/>
            </a:pPr>
            <a:r>
              <a:rPr kumimoji="1" lang="ja-JP" altLang="en-US" sz="1200">
                <a:solidFill>
                  <a:srgbClr val="002060"/>
                </a:solidFill>
                <a:latin typeface="UD デジタル 教科書体 N-B"/>
                <a:ea typeface="UD デジタル 教科書体 N-B"/>
              </a:rPr>
              <a:t>　＝</a:t>
            </a:r>
            <a:r>
              <a:rPr kumimoji="1" lang="ja-JP" altLang="en-US" sz="1200">
                <a:solidFill>
                  <a:srgbClr val="FF0000"/>
                </a:solidFill>
                <a:latin typeface="UD デジタル 教科書体 N-B"/>
                <a:ea typeface="UD デジタル 教科書体 N-B"/>
              </a:rPr>
              <a:t>「将来誰が耕作するのか」</a:t>
            </a:r>
          </a:p>
          <a:p>
            <a:pPr algn="l">
              <a:defRPr lang="ja-JP" altLang="en-US"/>
            </a:pPr>
            <a:r>
              <a:rPr kumimoji="1" lang="ja-JP" altLang="en-US" sz="1200">
                <a:solidFill>
                  <a:srgbClr val="002060"/>
                </a:solidFill>
                <a:latin typeface="UD デジタル 教科書体 N-B"/>
                <a:ea typeface="UD デジタル 教科書体 N-B"/>
              </a:rPr>
              <a:t>　農業者の高齢化＝後継者不足・不在</a:t>
            </a:r>
          </a:p>
          <a:p>
            <a:pPr algn="l">
              <a:defRPr lang="ja-JP" altLang="en-US"/>
            </a:pPr>
            <a:r>
              <a:rPr kumimoji="1" lang="ja-JP" altLang="en-US" sz="1200">
                <a:solidFill>
                  <a:srgbClr val="002060"/>
                </a:solidFill>
                <a:latin typeface="UD デジタル 教科書体 N-B"/>
                <a:ea typeface="UD デジタル 教科書体 N-B"/>
              </a:rPr>
              <a:t>　→耕作されない農地の増加が加速</a:t>
            </a:r>
          </a:p>
          <a:p>
            <a:pPr algn="l">
              <a:defRPr lang="ja-JP" altLang="en-US"/>
            </a:pPr>
            <a:r>
              <a:rPr kumimoji="1" lang="ja-JP" altLang="en-US" sz="1200">
                <a:solidFill>
                  <a:srgbClr val="002060"/>
                </a:solidFill>
                <a:latin typeface="UD デジタル 教科書体 N-B"/>
                <a:ea typeface="UD デジタル 教科書体 N-B"/>
              </a:rPr>
              <a:t>　農業者数の減少に備えた「農地の確</a:t>
            </a:r>
          </a:p>
          <a:p>
            <a:pPr algn="l">
              <a:defRPr lang="ja-JP" altLang="en-US"/>
            </a:pPr>
            <a:r>
              <a:rPr kumimoji="1" lang="ja-JP" altLang="en-US" sz="1200">
                <a:solidFill>
                  <a:srgbClr val="002060"/>
                </a:solidFill>
                <a:latin typeface="UD デジタル 教科書体 N-B"/>
                <a:ea typeface="UD デジタル 教科書体 N-B"/>
              </a:rPr>
              <a:t>　保・利用の構想図」の作成</a:t>
            </a:r>
          </a:p>
          <a:p>
            <a:pPr algn="l">
              <a:defRPr lang="ja-JP" altLang="en-US"/>
            </a:pPr>
            <a:r>
              <a:rPr kumimoji="1" lang="ja-JP" altLang="en-US" sz="1200">
                <a:solidFill>
                  <a:srgbClr val="002060"/>
                </a:solidFill>
                <a:latin typeface="UD デジタル 教科書体 N-B"/>
                <a:ea typeface="UD デジタル 教科書体 N-B"/>
              </a:rPr>
              <a:t>　経営しやすい環境は？</a:t>
            </a:r>
          </a:p>
          <a:p>
            <a:pPr algn="l">
              <a:defRPr lang="ja-JP" altLang="en-US"/>
            </a:pPr>
            <a:r>
              <a:rPr kumimoji="1" lang="ja-JP" altLang="en-US" sz="1200">
                <a:solidFill>
                  <a:srgbClr val="002060"/>
                </a:solidFill>
                <a:latin typeface="UD デジタル 教科書体 N-B"/>
                <a:ea typeface="UD デジタル 教科書体 N-B"/>
              </a:rPr>
              <a:t>　…農地の集約化・基盤整備等の必要性</a:t>
            </a:r>
          </a:p>
          <a:p>
            <a:pPr algn="l">
              <a:defRPr lang="ja-JP" altLang="en-US"/>
            </a:pPr>
            <a:r>
              <a:rPr kumimoji="1" lang="ja-JP" altLang="en-US" sz="1200">
                <a:solidFill>
                  <a:srgbClr val="002060"/>
                </a:solidFill>
                <a:latin typeface="UD デジタル 教科書体 N-B"/>
                <a:ea typeface="UD デジタル 教科書体 N-B"/>
              </a:rPr>
              <a:t>　　農地の維持・保全</a:t>
            </a:r>
          </a:p>
          <a:p>
            <a:pPr algn="l">
              <a:defRPr lang="ja-JP" altLang="en-US"/>
            </a:pPr>
            <a:r>
              <a:rPr kumimoji="1" lang="ja-JP" altLang="en-US" sz="1100">
                <a:solidFill>
                  <a:srgbClr val="002060"/>
                </a:solidFill>
                <a:latin typeface="UD デジタル 教科書体 N-B"/>
                <a:ea typeface="UD デジタル 教科書体 N-B"/>
              </a:rPr>
              <a:t>　　</a:t>
            </a:r>
          </a:p>
        </p:txBody>
      </p:sp>
      <p:sp>
        <p:nvSpPr>
          <p:cNvPr id="1115" name="図形 269"/>
          <p:cNvSpPr/>
          <p:nvPr/>
        </p:nvSpPr>
        <p:spPr>
          <a:xfrm>
            <a:off x="468147" y="3114135"/>
            <a:ext cx="2952953" cy="2621917"/>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u="sng">
                <a:solidFill>
                  <a:schemeClr val="tx1"/>
                </a:solidFill>
                <a:latin typeface="UD デジタル 教科書体 N-B"/>
                <a:ea typeface="UD デジタル 教科書体 N-B"/>
              </a:rPr>
              <a:t>イ.地域計画のサポートは、</a:t>
            </a:r>
            <a:endParaRPr kumimoji="1" lang="ja-JP" altLang="en-US" sz="1600">
              <a:solidFill>
                <a:srgbClr val="002060"/>
              </a:solidFill>
              <a:latin typeface="UD デジタル 教科書体 N-B"/>
              <a:ea typeface="UD デジタル 教科書体 N-B"/>
            </a:endParaRPr>
          </a:p>
          <a:p>
            <a:pPr algn="l">
              <a:defRPr lang="ja-JP" altLang="en-US"/>
            </a:pPr>
            <a:r>
              <a:rPr kumimoji="1" lang="ja-JP" altLang="en-US" sz="1600" b="1" u="sng">
                <a:solidFill>
                  <a:schemeClr val="tx1"/>
                </a:solidFill>
                <a:latin typeface="UD デジタル 教科書体 N-B"/>
                <a:ea typeface="UD デジタル 教科書体 N-B"/>
              </a:rPr>
              <a:t>なぜ農業委員会なのか？</a:t>
            </a:r>
          </a:p>
          <a:p>
            <a:pPr algn="l">
              <a:defRPr lang="ja-JP" altLang="en-US"/>
            </a:pPr>
            <a:endParaRPr kumimoji="1" lang="ja-JP" altLang="en-US" sz="1200">
              <a:solidFill>
                <a:srgbClr val="002060"/>
              </a:solidFill>
              <a:latin typeface="UD デジタル 教科書体 N-B"/>
              <a:ea typeface="UD デジタル 教科書体 N-B"/>
            </a:endParaRPr>
          </a:p>
          <a:p>
            <a:pPr algn="l">
              <a:defRPr lang="ja-JP" altLang="en-US"/>
            </a:pPr>
            <a:r>
              <a:rPr kumimoji="1" lang="ja-JP" altLang="en-US" sz="1200">
                <a:solidFill>
                  <a:srgbClr val="002060"/>
                </a:solidFill>
                <a:latin typeface="UD デジタル 教科書体 N-B"/>
                <a:ea typeface="UD デジタル 教科書体 N-B"/>
              </a:rPr>
              <a:t>◎現場の意向を反映した計画の策定</a:t>
            </a:r>
          </a:p>
          <a:p>
            <a:pPr algn="l">
              <a:defRPr lang="ja-JP" altLang="en-US"/>
            </a:pPr>
            <a:r>
              <a:rPr kumimoji="1" lang="ja-JP" altLang="en-US" sz="1200">
                <a:solidFill>
                  <a:srgbClr val="002060"/>
                </a:solidFill>
                <a:latin typeface="UD デジタル 教科書体 N-B"/>
                <a:ea typeface="UD デジタル 教科書体 N-B"/>
              </a:rPr>
              <a:t>　＝</a:t>
            </a:r>
            <a:r>
              <a:rPr kumimoji="1" lang="ja-JP" altLang="en-US" sz="1200">
                <a:solidFill>
                  <a:srgbClr val="FF0000"/>
                </a:solidFill>
                <a:latin typeface="UD デジタル 教科書体 N-B"/>
                <a:ea typeface="UD デジタル 教科書体 N-B"/>
              </a:rPr>
              <a:t>「実態に即した地域計画」</a:t>
            </a:r>
            <a:endParaRPr kumimoji="1" lang="ja-JP" altLang="en-US" sz="1200">
              <a:solidFill>
                <a:srgbClr val="002060"/>
              </a:solidFill>
              <a:latin typeface="UD デジタル 教科書体 N-B"/>
              <a:ea typeface="UD デジタル 教科書体 N-B"/>
            </a:endParaRPr>
          </a:p>
          <a:p>
            <a:pPr algn="l">
              <a:defRPr lang="ja-JP" altLang="en-US"/>
            </a:pPr>
            <a:r>
              <a:rPr kumimoji="1" lang="ja-JP" altLang="en-US" sz="1200">
                <a:solidFill>
                  <a:srgbClr val="002060"/>
                </a:solidFill>
                <a:latin typeface="UD デジタル 教科書体 N-B"/>
                <a:ea typeface="UD デジタル 教科書体 N-B"/>
              </a:rPr>
              <a:t>　地域計画の策定主体は市町村</a:t>
            </a:r>
          </a:p>
          <a:p>
            <a:pPr algn="l">
              <a:defRPr lang="ja-JP" altLang="en-US"/>
            </a:pPr>
            <a:r>
              <a:rPr kumimoji="1" lang="ja-JP" altLang="en-US" sz="1200">
                <a:solidFill>
                  <a:srgbClr val="002060"/>
                </a:solidFill>
                <a:latin typeface="UD デジタル 教科書体 N-B"/>
                <a:ea typeface="UD デジタル 教科書体 N-B"/>
              </a:rPr>
              <a:t>　（農業担当部局＝農林振興課）</a:t>
            </a:r>
          </a:p>
          <a:p>
            <a:pPr algn="l">
              <a:defRPr lang="ja-JP" altLang="en-US"/>
            </a:pPr>
            <a:r>
              <a:rPr kumimoji="1" lang="ja-JP" altLang="en-US" sz="1200">
                <a:solidFill>
                  <a:srgbClr val="002060"/>
                </a:solidFill>
                <a:latin typeface="UD デジタル 教科書体 N-B"/>
                <a:ea typeface="UD デジタル 教科書体 N-B"/>
              </a:rPr>
              <a:t>★「絵に描いた餅」では、意味がない！</a:t>
            </a:r>
          </a:p>
          <a:p>
            <a:pPr algn="l">
              <a:defRPr lang="ja-JP" altLang="en-US"/>
            </a:pPr>
            <a:r>
              <a:rPr kumimoji="1" lang="ja-JP" altLang="en-US" sz="1200">
                <a:solidFill>
                  <a:srgbClr val="002060"/>
                </a:solidFill>
                <a:latin typeface="UD デジタル 教科書体 N-B"/>
                <a:ea typeface="UD デジタル 教科書体 N-B"/>
              </a:rPr>
              <a:t>　</a:t>
            </a:r>
            <a:r>
              <a:rPr kumimoji="1" lang="ja-JP" altLang="en-US" sz="1200">
                <a:solidFill>
                  <a:srgbClr val="FF0000"/>
                </a:solidFill>
                <a:latin typeface="UD デジタル 教科書体 N-B"/>
                <a:ea typeface="UD デジタル 教科書体 N-B"/>
              </a:rPr>
              <a:t>農業者の想いや希望を反映</a:t>
            </a:r>
            <a:r>
              <a:rPr kumimoji="1" lang="ja-JP" altLang="en-US" sz="1200">
                <a:solidFill>
                  <a:srgbClr val="002060"/>
                </a:solidFill>
                <a:latin typeface="UD デジタル 教科書体 N-B"/>
                <a:ea typeface="UD デジタル 教科書体 N-B"/>
              </a:rPr>
              <a:t>する必要</a:t>
            </a:r>
          </a:p>
          <a:p>
            <a:pPr algn="l">
              <a:defRPr lang="ja-JP" altLang="en-US"/>
            </a:pPr>
            <a:r>
              <a:rPr kumimoji="1" lang="ja-JP" altLang="en-US" sz="1200">
                <a:solidFill>
                  <a:srgbClr val="002060"/>
                </a:solidFill>
                <a:latin typeface="UD デジタル 教科書体 N-B"/>
                <a:ea typeface="UD デジタル 教科書体 N-B"/>
              </a:rPr>
              <a:t>　→農業者を1番理解しているのは、農</a:t>
            </a:r>
          </a:p>
          <a:p>
            <a:pPr algn="l">
              <a:defRPr lang="ja-JP" altLang="en-US"/>
            </a:pPr>
            <a:r>
              <a:rPr kumimoji="1" lang="ja-JP" altLang="en-US" sz="1200">
                <a:solidFill>
                  <a:srgbClr val="002060"/>
                </a:solidFill>
                <a:latin typeface="UD デジタル 教科書体 N-B"/>
                <a:ea typeface="UD デジタル 教科書体 N-B"/>
              </a:rPr>
              <a:t>　　業委員・農地利用最適化推進委員</a:t>
            </a:r>
          </a:p>
          <a:p>
            <a:pPr algn="l">
              <a:defRPr lang="ja-JP" altLang="en-US"/>
            </a:pPr>
            <a:r>
              <a:rPr kumimoji="1" lang="ja-JP" altLang="en-US" sz="1200">
                <a:solidFill>
                  <a:srgbClr val="FF0000"/>
                </a:solidFill>
                <a:latin typeface="UD デジタル 教科書体 N-B"/>
                <a:ea typeface="UD デジタル 教科書体 N-B"/>
              </a:rPr>
              <a:t>★主役は、地域の農業者全員です</a:t>
            </a:r>
          </a:p>
          <a:p>
            <a:pPr algn="l">
              <a:defRPr lang="ja-JP" altLang="en-US"/>
            </a:pPr>
            <a:r>
              <a:rPr kumimoji="1" lang="ja-JP" altLang="en-US" sz="1200">
                <a:solidFill>
                  <a:srgbClr val="002060"/>
                </a:solidFill>
                <a:latin typeface="UD デジタル 教科書体 N-B"/>
                <a:ea typeface="UD デジタル 教科書体 N-B"/>
              </a:rPr>
              <a:t>　</a:t>
            </a:r>
          </a:p>
          <a:p>
            <a:pPr algn="l">
              <a:defRPr lang="ja-JP" altLang="en-US"/>
            </a:pPr>
            <a:endParaRPr kumimoji="1" lang="ja-JP" altLang="en-US" sz="1200">
              <a:solidFill>
                <a:srgbClr val="002060"/>
              </a:solidFill>
              <a:latin typeface="UD デジタル 教科書体 N-B"/>
              <a:ea typeface="UD デジタル 教科書体 N-B"/>
            </a:endParaRPr>
          </a:p>
          <a:p>
            <a:pPr algn="l">
              <a:defRPr lang="ja-JP" altLang="en-US"/>
            </a:pPr>
            <a:r>
              <a:rPr kumimoji="1" lang="ja-JP" altLang="en-US" sz="1100">
                <a:solidFill>
                  <a:srgbClr val="002060"/>
                </a:solidFill>
                <a:latin typeface="UD デジタル 教科書体 N-B"/>
                <a:ea typeface="UD デジタル 教科書体 N-B"/>
              </a:rPr>
              <a:t>　　</a:t>
            </a:r>
          </a:p>
        </p:txBody>
      </p:sp>
      <p:sp>
        <p:nvSpPr>
          <p:cNvPr id="1116" name="図形 270"/>
          <p:cNvSpPr/>
          <p:nvPr/>
        </p:nvSpPr>
        <p:spPr>
          <a:xfrm>
            <a:off x="3613486" y="1026000"/>
            <a:ext cx="4054514" cy="899955"/>
          </a:xfrm>
          <a:prstGeom prst="wedgeRectCallout">
            <a:avLst>
              <a:gd name="adj1" fmla="val 58469"/>
              <a:gd name="adj2" fmla="val -2915"/>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lang="ja-JP" altLang="en-US" sz="1200">
                <a:solidFill>
                  <a:sysClr val="window" lastClr="FFFFFF"/>
                </a:solidFill>
                <a:latin typeface="UD デジタル 教科書体 N-B"/>
                <a:ea typeface="UD デジタル 教科書体 N-B"/>
              </a:rPr>
              <a:t>　目標地図は</a:t>
            </a:r>
            <a:endParaRPr lang="ja-JP" altLang="en-US" sz="1200">
              <a:latin typeface="UD デジタル 教科書体 N-B"/>
              <a:ea typeface="UD デジタル 教科書体 N-B"/>
            </a:endParaRPr>
          </a:p>
          <a:p>
            <a:pPr algn="l">
              <a:defRPr lang="ja-JP" altLang="en-US"/>
            </a:pPr>
            <a:r>
              <a:rPr lang="ja-JP" altLang="en-US" sz="1200">
                <a:solidFill>
                  <a:sysClr val="window" lastClr="FFFFFF"/>
                </a:solidFill>
                <a:latin typeface="UD デジタル 教科書体 N-B"/>
                <a:ea typeface="UD デジタル 教科書体 N-B"/>
              </a:rPr>
              <a:t>①農業者の減少に備えた「農地の確保・利用の構想図」</a:t>
            </a:r>
          </a:p>
          <a:p>
            <a:pPr algn="l">
              <a:defRPr lang="ja-JP" altLang="en-US"/>
            </a:pPr>
            <a:r>
              <a:rPr lang="ja-JP" altLang="en-US" sz="1200">
                <a:solidFill>
                  <a:sysClr val="window" lastClr="FFFFFF"/>
                </a:solidFill>
                <a:latin typeface="UD デジタル 教科書体 N-B"/>
                <a:ea typeface="UD デジタル 教科書体 N-B"/>
              </a:rPr>
              <a:t>②農業委員会に期待される役割→行政と現場の架け橋</a:t>
            </a:r>
            <a:endParaRPr lang="ja-JP" altLang="en-US" sz="1200">
              <a:latin typeface="UD デジタル 教科書体 N-B"/>
              <a:ea typeface="UD デジタル 教科書体 N-B"/>
            </a:endParaRPr>
          </a:p>
          <a:p>
            <a:pPr algn="l">
              <a:defRPr lang="ja-JP" altLang="en-US"/>
            </a:pPr>
            <a:r>
              <a:rPr lang="ja-JP" altLang="en-US" sz="1200">
                <a:solidFill>
                  <a:sysClr val="window" lastClr="FFFFFF"/>
                </a:solidFill>
                <a:latin typeface="UD デジタル 教科書体 N-B"/>
                <a:ea typeface="UD デジタル 教科書体 N-B"/>
              </a:rPr>
              <a:t>③ポイント→「地域の農業の将来を自分たちで考える」</a:t>
            </a:r>
          </a:p>
        </p:txBody>
      </p:sp>
      <p:pic>
        <p:nvPicPr>
          <p:cNvPr id="1117" name="図 271"/>
          <p:cNvPicPr>
            <a:picLocks noChangeAspect="1"/>
          </p:cNvPicPr>
          <p:nvPr/>
        </p:nvPicPr>
        <p:blipFill>
          <a:blip r:embed="rId4" cstate="print"/>
          <a:stretch>
            <a:fillRect/>
          </a:stretch>
        </p:blipFill>
        <p:spPr>
          <a:xfrm>
            <a:off x="7739354" y="954000"/>
            <a:ext cx="1167798" cy="1167798"/>
          </a:xfrm>
          <a:prstGeom prst="rect">
            <a:avLst/>
          </a:prstGeom>
        </p:spPr>
      </p:pic>
      <p:sp>
        <p:nvSpPr>
          <p:cNvPr id="1118" name="四角形 272"/>
          <p:cNvSpPr/>
          <p:nvPr/>
        </p:nvSpPr>
        <p:spPr>
          <a:xfrm>
            <a:off x="7278183" y="65269"/>
            <a:ext cx="1896559" cy="22613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200" dirty="0">
                <a:solidFill>
                  <a:schemeClr val="tx1"/>
                </a:solidFill>
                <a:latin typeface="UD デジタル 教科書体 NK-B"/>
                <a:ea typeface="UD デジタル 教科書体 NK-B"/>
              </a:rPr>
              <a:t>令和　6年　４月　５日発行</a:t>
            </a:r>
          </a:p>
        </p:txBody>
      </p:sp>
      <p:sp>
        <p:nvSpPr>
          <p:cNvPr id="1119" name="四角形 273"/>
          <p:cNvSpPr/>
          <p:nvPr/>
        </p:nvSpPr>
        <p:spPr>
          <a:xfrm>
            <a:off x="5495835" y="5622118"/>
            <a:ext cx="3032562" cy="227882"/>
          </a:xfrm>
          <a:prstGeom prst="rect">
            <a:avLst/>
          </a:prstGeom>
          <a:solidFill>
            <a:schemeClr val="bg2"/>
          </a:solid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200" dirty="0">
                <a:solidFill>
                  <a:schemeClr val="tx1"/>
                </a:solidFill>
                <a:latin typeface="UD デジタル 教科書体 NK-B"/>
                <a:ea typeface="UD デジタル 教科書体 NK-B"/>
              </a:rPr>
              <a:t>地域計画のイメージ（京都府農業会議作成）</a:t>
            </a:r>
          </a:p>
        </p:txBody>
      </p:sp>
      <p:sp>
        <p:nvSpPr>
          <p:cNvPr id="1120" name="四角形 97"/>
          <p:cNvSpPr/>
          <p:nvPr/>
        </p:nvSpPr>
        <p:spPr>
          <a:xfrm>
            <a:off x="6689012" y="594000"/>
            <a:ext cx="2454989" cy="504196"/>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000" dirty="0">
                <a:solidFill>
                  <a:srgbClr val="1600FF"/>
                </a:solidFill>
                <a:latin typeface="UD デジタル 教科書体 NK-B"/>
                <a:ea typeface="UD デジタル 教科書体 NK-B"/>
              </a:rPr>
              <a:t>作成協力　京丹波町農業委員会</a:t>
            </a:r>
          </a:p>
          <a:p>
            <a:pPr algn="ctr">
              <a:defRPr lang="ja-JP" altLang="en-US"/>
            </a:pPr>
            <a:r>
              <a:rPr lang="ja-JP" altLang="en-US" sz="1000" dirty="0">
                <a:solidFill>
                  <a:srgbClr val="1600FF"/>
                </a:solidFill>
                <a:latin typeface="UD デジタル 教科書体 NK-B"/>
                <a:ea typeface="UD デジタル 教科書体 NK-B"/>
              </a:rPr>
              <a:t>　　　　　　　　　　　永武幸子　専門幹</a:t>
            </a:r>
          </a:p>
          <a:p>
            <a:pPr algn="ctr">
              <a:defRPr lang="ja-JP" altLang="en-US"/>
            </a:pPr>
            <a:endParaRPr lang="ja-JP" altLang="en-US" sz="1000" dirty="0">
              <a:solidFill>
                <a:srgbClr val="1600FF"/>
              </a:solidFill>
              <a:latin typeface="UD デジタル 教科書体 NK-B"/>
              <a:ea typeface="UD デジタル 教科書体 NK-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四角形 536"/>
          <p:cNvSpPr>
            <a:spLocks noGrp="1"/>
          </p:cNvSpPr>
          <p:nvPr>
            <p:ph type="title"/>
          </p:nvPr>
        </p:nvSpPr>
        <p:spPr>
          <a:xfrm>
            <a:off x="320984" y="234000"/>
            <a:ext cx="8456577" cy="355073"/>
          </a:xfrm>
          <a:prstGeom prst="rect">
            <a:avLst/>
          </a:prstGeom>
        </p:spPr>
        <p:txBody>
          <a:bodyPr>
            <a:normAutofit fontScale="90000"/>
          </a:bodyPr>
          <a:lstStyle/>
          <a:p>
            <a:pPr algn="l"/>
            <a:r>
              <a:rPr kumimoji="1" lang="ja-JP" altLang="en-US" sz="2111"/>
              <a:t>Ⅰ地域計画策定の流れ　～基本例～　</a:t>
            </a:r>
          </a:p>
        </p:txBody>
      </p:sp>
      <p:sp>
        <p:nvSpPr>
          <p:cNvPr id="1126" name="図形 50"/>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２</a:t>
            </a:r>
          </a:p>
        </p:txBody>
      </p:sp>
      <p:sp>
        <p:nvSpPr>
          <p:cNvPr id="1127" name="楕円 292"/>
          <p:cNvSpPr/>
          <p:nvPr/>
        </p:nvSpPr>
        <p:spPr>
          <a:xfrm>
            <a:off x="623721" y="584988"/>
            <a:ext cx="3531711" cy="1165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①関係機関との協議</a:t>
            </a:r>
            <a:endParaRPr lang="ja-JP" altLang="en-US" sz="1400">
              <a:solidFill>
                <a:schemeClr val="tx1"/>
              </a:solidFill>
              <a:latin typeface="UD デジタル 教科書体 NK-B"/>
              <a:ea typeface="UD デジタル 教科書体 NK-B"/>
            </a:endParaRPr>
          </a:p>
          <a:p>
            <a:pPr algn="ctr">
              <a:defRPr lang="ja-JP" altLang="en-US"/>
            </a:pPr>
            <a:r>
              <a:rPr lang="ja-JP" altLang="en-US" sz="1400">
                <a:solidFill>
                  <a:schemeClr val="tx1"/>
                </a:solidFill>
                <a:latin typeface="UD デジタル 教科書体 NK-B"/>
                <a:ea typeface="UD デジタル 教科書体 NK-B"/>
              </a:rPr>
              <a:t>スケジュール・役割分担</a:t>
            </a:r>
          </a:p>
          <a:p>
            <a:pPr algn="ctr">
              <a:defRPr lang="ja-JP" altLang="en-US"/>
            </a:pPr>
            <a:r>
              <a:rPr lang="ja-JP" altLang="en-US" sz="1400">
                <a:latin typeface="UD デジタル 教科書体 NK-B"/>
                <a:ea typeface="UD デジタル 教科書体 NK-B"/>
              </a:rPr>
              <a:t>市町村・関係機関・団体</a:t>
            </a:r>
            <a:endParaRPr lang="ja-JP" altLang="en-US">
              <a:latin typeface="UD デジタル 教科書体 NK-B"/>
              <a:ea typeface="UD デジタル 教科書体 NK-B"/>
            </a:endParaRPr>
          </a:p>
          <a:p>
            <a:pPr algn="l">
              <a:defRPr lang="ja-JP" altLang="en-US"/>
            </a:pPr>
            <a:r>
              <a:rPr lang="ja-JP" altLang="en-US" sz="1400">
                <a:latin typeface="UD デジタル 教科書体 NK-B"/>
                <a:ea typeface="UD デジタル 教科書体 NK-B"/>
              </a:rPr>
              <a:t>　　　</a:t>
            </a:r>
            <a:r>
              <a:rPr lang="ja-JP" altLang="en-US" sz="1400">
                <a:solidFill>
                  <a:srgbClr val="FFFF00"/>
                </a:solidFill>
                <a:latin typeface="UD デジタル 教科書体 NK-B"/>
                <a:ea typeface="UD デジタル 教科書体 NK-B"/>
              </a:rPr>
              <a:t>農業委員会</a:t>
            </a:r>
          </a:p>
        </p:txBody>
      </p:sp>
      <p:sp>
        <p:nvSpPr>
          <p:cNvPr id="1128" name="楕円 293"/>
          <p:cNvSpPr/>
          <p:nvPr/>
        </p:nvSpPr>
        <p:spPr>
          <a:xfrm>
            <a:off x="628720" y="1890000"/>
            <a:ext cx="3526713" cy="1292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②現況地図の作成</a:t>
            </a:r>
            <a:endParaRPr lang="ja-JP" altLang="en-US" sz="1400">
              <a:solidFill>
                <a:schemeClr val="tx1"/>
              </a:solidFill>
              <a:latin typeface="UD デジタル 教科書体 NK-B"/>
              <a:ea typeface="UD デジタル 教科書体 NK-B"/>
            </a:endParaRPr>
          </a:p>
          <a:p>
            <a:pPr algn="ctr">
              <a:defRPr lang="ja-JP" altLang="en-US"/>
            </a:pPr>
            <a:r>
              <a:rPr lang="ja-JP" altLang="en-US" sz="1400">
                <a:solidFill>
                  <a:schemeClr val="tx1"/>
                </a:solidFill>
                <a:latin typeface="UD デジタル 教科書体 NK-B"/>
                <a:ea typeface="UD デジタル 教科書体 NK-B"/>
              </a:rPr>
              <a:t>所有者・耕作者等の把握</a:t>
            </a:r>
          </a:p>
          <a:p>
            <a:pPr algn="ctr">
              <a:defRPr lang="ja-JP" altLang="en-US"/>
            </a:pPr>
            <a:r>
              <a:rPr lang="ja-JP" altLang="en-US" sz="1400">
                <a:solidFill>
                  <a:schemeClr val="tx1"/>
                </a:solidFill>
                <a:latin typeface="UD デジタル 教科書体 NK-B"/>
                <a:ea typeface="UD デジタル 教科書体 NK-B"/>
              </a:rPr>
              <a:t>（+農地台帳等の情報）</a:t>
            </a:r>
          </a:p>
          <a:p>
            <a:pPr algn="ctr">
              <a:defRPr lang="ja-JP" altLang="en-US"/>
            </a:pPr>
            <a:r>
              <a:rPr lang="ja-JP" altLang="en-US" sz="1400">
                <a:solidFill>
                  <a:srgbClr val="FFFF00"/>
                </a:solidFill>
                <a:latin typeface="UD デジタル 教科書体 NK-B"/>
                <a:ea typeface="UD デジタル 教科書体 NK-B"/>
              </a:rPr>
              <a:t>農業委員会</a:t>
            </a:r>
            <a:r>
              <a:rPr lang="ja-JP" altLang="en-US" sz="1400">
                <a:latin typeface="UD デジタル 教科書体 NK-B"/>
                <a:ea typeface="UD デジタル 教科書体 NK-B"/>
              </a:rPr>
              <a:t>・市町村</a:t>
            </a:r>
          </a:p>
        </p:txBody>
      </p:sp>
      <p:sp>
        <p:nvSpPr>
          <p:cNvPr id="1129" name="楕円 294"/>
          <p:cNvSpPr/>
          <p:nvPr/>
        </p:nvSpPr>
        <p:spPr>
          <a:xfrm>
            <a:off x="628720" y="3403747"/>
            <a:ext cx="3528831" cy="1510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③利用意向等情報収集</a:t>
            </a:r>
            <a:endParaRPr lang="ja-JP" altLang="en-US" sz="1400">
              <a:solidFill>
                <a:schemeClr val="tx1"/>
              </a:solidFill>
              <a:latin typeface="UD デジタル 教科書体 NK-B"/>
              <a:ea typeface="UD デジタル 教科書体 NK-B"/>
            </a:endParaRPr>
          </a:p>
          <a:p>
            <a:pPr algn="l">
              <a:defRPr lang="ja-JP" altLang="en-US"/>
            </a:pPr>
            <a:r>
              <a:rPr lang="ja-JP" altLang="en-US" sz="1400">
                <a:solidFill>
                  <a:schemeClr val="tx1"/>
                </a:solidFill>
                <a:latin typeface="UD デジタル 教科書体 NK-B"/>
                <a:ea typeface="UD デジタル 教科書体 NK-B"/>
              </a:rPr>
              <a:t>アンケート・聞取りによる所有者・耕作者の意向把握</a:t>
            </a:r>
          </a:p>
          <a:p>
            <a:pPr algn="l">
              <a:defRPr lang="ja-JP" altLang="en-US"/>
            </a:pPr>
            <a:r>
              <a:rPr lang="ja-JP" altLang="en-US" sz="1400">
                <a:solidFill>
                  <a:schemeClr val="tx1"/>
                </a:solidFill>
                <a:latin typeface="UD デジタル 教科書体 NK-B"/>
                <a:ea typeface="UD デジタル 教科書体 NK-B"/>
              </a:rPr>
              <a:t>（これまでの調査結果の利用）</a:t>
            </a:r>
          </a:p>
          <a:p>
            <a:pPr algn="ctr">
              <a:defRPr lang="ja-JP" altLang="en-US"/>
            </a:pPr>
            <a:r>
              <a:rPr lang="ja-JP" altLang="en-US" sz="1400">
                <a:solidFill>
                  <a:srgbClr val="FFFF00"/>
                </a:solidFill>
                <a:latin typeface="UD デジタル 教科書体 NK-B"/>
                <a:ea typeface="UD デジタル 教科書体 NK-B"/>
              </a:rPr>
              <a:t>農業委員会</a:t>
            </a:r>
            <a:r>
              <a:rPr lang="ja-JP" altLang="en-US" sz="1400">
                <a:latin typeface="UD デジタル 教科書体 NK-B"/>
                <a:ea typeface="UD デジタル 教科書体 NK-B"/>
              </a:rPr>
              <a:t>・市町村</a:t>
            </a:r>
          </a:p>
        </p:txBody>
      </p:sp>
      <p:sp>
        <p:nvSpPr>
          <p:cNvPr id="1130" name="楕円 295"/>
          <p:cNvSpPr/>
          <p:nvPr/>
        </p:nvSpPr>
        <p:spPr>
          <a:xfrm>
            <a:off x="4860000" y="234000"/>
            <a:ext cx="3530967" cy="1231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④目標地図の素案作成</a:t>
            </a:r>
            <a:endParaRPr lang="ja-JP" altLang="en-US" sz="1400">
              <a:solidFill>
                <a:schemeClr val="tx1"/>
              </a:solidFill>
              <a:latin typeface="UD デジタル 教科書体 NK-B"/>
              <a:ea typeface="UD デジタル 教科書体 NK-B"/>
            </a:endParaRPr>
          </a:p>
          <a:p>
            <a:pPr algn="ctr">
              <a:defRPr lang="ja-JP" altLang="en-US"/>
            </a:pPr>
            <a:r>
              <a:rPr lang="ja-JP" altLang="en-US" sz="1400">
                <a:solidFill>
                  <a:schemeClr val="tx1"/>
                </a:solidFill>
                <a:latin typeface="UD デジタル 教科書体 NK-B"/>
                <a:ea typeface="UD デジタル 教科書体 NK-B"/>
              </a:rPr>
              <a:t>現況地図に意向を反映</a:t>
            </a:r>
          </a:p>
          <a:p>
            <a:pPr algn="ctr">
              <a:defRPr lang="ja-JP" altLang="en-US"/>
            </a:pPr>
            <a:r>
              <a:rPr lang="ja-JP" altLang="en-US" sz="1400">
                <a:solidFill>
                  <a:schemeClr val="bg2">
                    <a:lumMod val="90000"/>
                  </a:schemeClr>
                </a:solidFill>
                <a:latin typeface="UD デジタル 教科書体 NK-B"/>
                <a:ea typeface="UD デジタル 教科書体 NK-B"/>
              </a:rPr>
              <a:t>★把握している範囲で可</a:t>
            </a:r>
          </a:p>
          <a:p>
            <a:pPr algn="ctr">
              <a:defRPr lang="ja-JP" altLang="en-US"/>
            </a:pPr>
            <a:r>
              <a:rPr lang="ja-JP" altLang="en-US" sz="1400">
                <a:solidFill>
                  <a:srgbClr val="FFFF00"/>
                </a:solidFill>
                <a:latin typeface="UD デジタル 教科書体 NK-B"/>
                <a:ea typeface="UD デジタル 教科書体 NK-B"/>
              </a:rPr>
              <a:t>農業委員会</a:t>
            </a:r>
            <a:r>
              <a:rPr lang="ja-JP" altLang="en-US" sz="1400">
                <a:latin typeface="UD デジタル 教科書体 NK-B"/>
                <a:ea typeface="UD デジタル 教科書体 NK-B"/>
              </a:rPr>
              <a:t>・市町村</a:t>
            </a:r>
          </a:p>
        </p:txBody>
      </p:sp>
      <p:sp>
        <p:nvSpPr>
          <p:cNvPr id="1131" name="楕円 296"/>
          <p:cNvSpPr/>
          <p:nvPr/>
        </p:nvSpPr>
        <p:spPr>
          <a:xfrm>
            <a:off x="4860242" y="1746000"/>
            <a:ext cx="3526624" cy="1509678"/>
          </a:xfrm>
          <a:prstGeom prst="ellipse">
            <a:avLst/>
          </a:prstGeom>
          <a:solidFill>
            <a:srgbClr val="E78B8B"/>
          </a:solid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⑤地域の話し合い</a:t>
            </a:r>
            <a:endParaRPr lang="ja-JP" altLang="en-US" sz="1400">
              <a:solidFill>
                <a:schemeClr val="tx1"/>
              </a:solidFill>
              <a:latin typeface="UD デジタル 教科書体 NK-B"/>
              <a:ea typeface="UD デジタル 教科書体 NK-B"/>
            </a:endParaRPr>
          </a:p>
          <a:p>
            <a:pPr algn="ctr">
              <a:defRPr lang="ja-JP" altLang="en-US"/>
            </a:pPr>
            <a:r>
              <a:rPr lang="ja-JP" altLang="en-US" sz="1400">
                <a:solidFill>
                  <a:schemeClr val="tx1"/>
                </a:solidFill>
                <a:latin typeface="UD デジタル 教科書体 NK-B"/>
                <a:ea typeface="UD デジタル 教科書体 NK-B"/>
              </a:rPr>
              <a:t>目標地図の素案・地域計画案の話合い（未来予想図）</a:t>
            </a:r>
          </a:p>
          <a:p>
            <a:pPr algn="ctr">
              <a:defRPr lang="ja-JP" altLang="en-US"/>
            </a:pPr>
            <a:r>
              <a:rPr lang="ja-JP" altLang="en-US" sz="1400">
                <a:solidFill>
                  <a:srgbClr val="FFFF00"/>
                </a:solidFill>
                <a:latin typeface="UD デジタル 教科書体 NK-B"/>
                <a:ea typeface="UD デジタル 教科書体 NK-B"/>
              </a:rPr>
              <a:t>農業委員会</a:t>
            </a:r>
            <a:r>
              <a:rPr lang="ja-JP" altLang="en-US" sz="1400">
                <a:latin typeface="UD デジタル 教科書体 NK-B"/>
                <a:ea typeface="UD デジタル 教科書体 NK-B"/>
              </a:rPr>
              <a:t>・市町村</a:t>
            </a:r>
          </a:p>
          <a:p>
            <a:pPr algn="ctr">
              <a:defRPr lang="ja-JP" altLang="en-US"/>
            </a:pPr>
            <a:r>
              <a:rPr lang="ja-JP" altLang="en-US" sz="1400">
                <a:latin typeface="UD デジタル 教科書体 NK-B"/>
                <a:ea typeface="UD デジタル 教科書体 NK-B"/>
              </a:rPr>
              <a:t>関係機関・団体</a:t>
            </a:r>
          </a:p>
        </p:txBody>
      </p:sp>
      <p:sp>
        <p:nvSpPr>
          <p:cNvPr id="1132" name="楕円 297"/>
          <p:cNvSpPr/>
          <p:nvPr/>
        </p:nvSpPr>
        <p:spPr>
          <a:xfrm>
            <a:off x="4855024" y="3542176"/>
            <a:ext cx="3536144" cy="1158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⑥関係機関との協議</a:t>
            </a:r>
            <a:endParaRPr lang="ja-JP" altLang="en-US" sz="1400">
              <a:solidFill>
                <a:schemeClr val="tx1"/>
              </a:solidFill>
              <a:latin typeface="UD デジタル 教科書体 NK-B"/>
              <a:ea typeface="UD デジタル 教科書体 NK-B"/>
            </a:endParaRPr>
          </a:p>
          <a:p>
            <a:pPr algn="ctr">
              <a:defRPr lang="ja-JP" altLang="en-US"/>
            </a:pPr>
            <a:r>
              <a:rPr lang="ja-JP" altLang="en-US" sz="1400">
                <a:solidFill>
                  <a:schemeClr val="tx1"/>
                </a:solidFill>
                <a:latin typeface="UD デジタル 教科書体 NK-B"/>
                <a:ea typeface="UD デジタル 教科書体 NK-B"/>
              </a:rPr>
              <a:t>策定に向けた最終協議</a:t>
            </a:r>
          </a:p>
          <a:p>
            <a:pPr algn="ctr">
              <a:defRPr lang="ja-JP" altLang="en-US"/>
            </a:pPr>
            <a:r>
              <a:rPr lang="ja-JP" altLang="en-US" sz="1400">
                <a:latin typeface="UD デジタル 教科書体 NK-B"/>
                <a:ea typeface="UD デジタル 教科書体 NK-B"/>
              </a:rPr>
              <a:t>市町村・関係機関・団体</a:t>
            </a:r>
            <a:endParaRPr lang="ja-JP" altLang="en-US">
              <a:latin typeface="UD デジタル 教科書体 NK-B"/>
              <a:ea typeface="UD デジタル 教科書体 NK-B"/>
            </a:endParaRPr>
          </a:p>
          <a:p>
            <a:pPr algn="l">
              <a:defRPr lang="ja-JP" altLang="en-US"/>
            </a:pPr>
            <a:r>
              <a:rPr lang="ja-JP" altLang="en-US" sz="1400">
                <a:latin typeface="UD デジタル 教科書体 NK-B"/>
                <a:ea typeface="UD デジタル 教科書体 NK-B"/>
              </a:rPr>
              <a:t>　　　</a:t>
            </a:r>
            <a:r>
              <a:rPr lang="ja-JP" altLang="en-US" sz="1400">
                <a:solidFill>
                  <a:srgbClr val="FFFF00"/>
                </a:solidFill>
                <a:latin typeface="UD デジタル 教科書体 NK-B"/>
                <a:ea typeface="UD デジタル 教科書体 NK-B"/>
              </a:rPr>
              <a:t>農業委員会</a:t>
            </a:r>
          </a:p>
        </p:txBody>
      </p:sp>
      <p:sp>
        <p:nvSpPr>
          <p:cNvPr id="1133" name="直線 298"/>
          <p:cNvSpPr/>
          <p:nvPr/>
        </p:nvSpPr>
        <p:spPr>
          <a:xfrm>
            <a:off x="3278372" y="1465334"/>
            <a:ext cx="11076" cy="649883"/>
          </a:xfrm>
          <a:prstGeom prst="line">
            <a:avLst/>
          </a:prstGeom>
          <a:ln w="139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sp>
        <p:nvSpPr>
          <p:cNvPr id="1134" name="直線 299"/>
          <p:cNvSpPr/>
          <p:nvPr/>
        </p:nvSpPr>
        <p:spPr>
          <a:xfrm>
            <a:off x="3289448" y="3018924"/>
            <a:ext cx="0" cy="616911"/>
          </a:xfrm>
          <a:prstGeom prst="line">
            <a:avLst/>
          </a:prstGeom>
          <a:ln w="139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sp>
        <p:nvSpPr>
          <p:cNvPr id="1135" name="直線 300"/>
          <p:cNvSpPr/>
          <p:nvPr/>
        </p:nvSpPr>
        <p:spPr>
          <a:xfrm>
            <a:off x="7452000" y="1315421"/>
            <a:ext cx="11076" cy="649883"/>
          </a:xfrm>
          <a:prstGeom prst="line">
            <a:avLst/>
          </a:prstGeom>
          <a:ln w="139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sp>
        <p:nvSpPr>
          <p:cNvPr id="1136" name="直線 301"/>
          <p:cNvSpPr/>
          <p:nvPr/>
        </p:nvSpPr>
        <p:spPr>
          <a:xfrm>
            <a:off x="7463076" y="3077059"/>
            <a:ext cx="11076" cy="649883"/>
          </a:xfrm>
          <a:prstGeom prst="line">
            <a:avLst/>
          </a:prstGeom>
          <a:ln w="139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sp>
        <p:nvSpPr>
          <p:cNvPr id="1137" name="直線 303"/>
          <p:cNvSpPr/>
          <p:nvPr/>
        </p:nvSpPr>
        <p:spPr>
          <a:xfrm flipV="1">
            <a:off x="3923471" y="1022381"/>
            <a:ext cx="1436822" cy="3100717"/>
          </a:xfrm>
          <a:prstGeom prst="line">
            <a:avLst/>
          </a:prstGeom>
          <a:ln w="139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sp>
        <p:nvSpPr>
          <p:cNvPr id="1138" name="図形 304"/>
          <p:cNvSpPr/>
          <p:nvPr/>
        </p:nvSpPr>
        <p:spPr>
          <a:xfrm>
            <a:off x="4428002" y="4914163"/>
            <a:ext cx="3953349" cy="858064"/>
          </a:xfrm>
          <a:prstGeom prst="roundRect">
            <a:avLst/>
          </a:prstGeom>
          <a:solidFill>
            <a:srgbClr val="FF8000"/>
          </a:solidFill>
          <a:ln w="25400" cap="flat" cmpd="sng"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a:solidFill>
                  <a:schemeClr val="tx1"/>
                </a:solidFill>
                <a:latin typeface="UD デジタル 教科書体 NK-B"/>
                <a:ea typeface="UD デジタル 教科書体 NK-B"/>
              </a:rPr>
              <a:t>⑦地域計画の公表（完成）</a:t>
            </a:r>
          </a:p>
          <a:p>
            <a:pPr algn="ctr">
              <a:defRPr lang="ja-JP" altLang="en-US"/>
            </a:pPr>
            <a:r>
              <a:rPr lang="ja-JP" altLang="en-US" sz="1400">
                <a:latin typeface="UD デジタル 教科書体 NK-B"/>
                <a:ea typeface="UD デジタル 教科書体 NK-B"/>
              </a:rPr>
              <a:t>　</a:t>
            </a:r>
            <a:r>
              <a:rPr lang="ja-JP" altLang="en-US" sz="1400">
                <a:solidFill>
                  <a:schemeClr val="tx1"/>
                </a:solidFill>
                <a:latin typeface="UD デジタル 教科書体 NK-B"/>
                <a:ea typeface="UD デジタル 教科書体 NK-B"/>
              </a:rPr>
              <a:t>公告・縦覧（2週間）の後、ホームページで公表</a:t>
            </a:r>
            <a:r>
              <a:rPr lang="ja-JP" altLang="en-US" sz="1400">
                <a:latin typeface="UD デジタル 教科書体 NK-B"/>
                <a:ea typeface="UD デジタル 教科書体 NK-B"/>
              </a:rPr>
              <a:t>市町村</a:t>
            </a:r>
          </a:p>
        </p:txBody>
      </p:sp>
      <p:sp>
        <p:nvSpPr>
          <p:cNvPr id="1139" name="直線 302"/>
          <p:cNvSpPr/>
          <p:nvPr/>
        </p:nvSpPr>
        <p:spPr>
          <a:xfrm>
            <a:off x="7440925" y="4482000"/>
            <a:ext cx="11076" cy="649883"/>
          </a:xfrm>
          <a:prstGeom prst="line">
            <a:avLst/>
          </a:prstGeom>
          <a:ln w="139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sp>
        <p:nvSpPr>
          <p:cNvPr id="1140" name="図形 305"/>
          <p:cNvSpPr/>
          <p:nvPr/>
        </p:nvSpPr>
        <p:spPr>
          <a:xfrm>
            <a:off x="1432823" y="4952917"/>
            <a:ext cx="2923177" cy="708600"/>
          </a:xfrm>
          <a:prstGeom prst="wedgeRectCallout">
            <a:avLst>
              <a:gd name="adj1" fmla="val -64018"/>
              <a:gd name="adj2" fmla="val 9102"/>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defRPr lang="ja-JP" altLang="en-US"/>
            </a:pPr>
            <a:r>
              <a:rPr lang="ja-JP" altLang="en-US" sz="1200" dirty="0">
                <a:solidFill>
                  <a:schemeClr val="bg1"/>
                </a:solidFill>
                <a:latin typeface="UD デジタル 教科書体 N-B"/>
                <a:ea typeface="UD デジタル 教科書体 N-B"/>
              </a:rPr>
              <a:t>②・③・⑤は、農業委員・推進委員の活動が期待されてます！！</a:t>
            </a:r>
          </a:p>
        </p:txBody>
      </p:sp>
      <p:pic>
        <p:nvPicPr>
          <p:cNvPr id="1141" name="図 306"/>
          <p:cNvPicPr>
            <a:picLocks noChangeAspect="1"/>
          </p:cNvPicPr>
          <p:nvPr/>
        </p:nvPicPr>
        <p:blipFill>
          <a:blip r:embed="rId3" cstate="print"/>
          <a:stretch>
            <a:fillRect/>
          </a:stretch>
        </p:blipFill>
        <p:spPr>
          <a:xfrm>
            <a:off x="185170" y="4524574"/>
            <a:ext cx="1247653" cy="12476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図形 1469"/>
          <p:cNvSpPr/>
          <p:nvPr/>
        </p:nvSpPr>
        <p:spPr>
          <a:xfrm>
            <a:off x="2844000" y="667431"/>
            <a:ext cx="3027572" cy="5072781"/>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u="sng" dirty="0">
                <a:solidFill>
                  <a:schemeClr val="tx1"/>
                </a:solidFill>
                <a:latin typeface="UD デジタル 教科書体 N-B"/>
                <a:ea typeface="UD デジタル 教科書体 N-B"/>
              </a:rPr>
              <a:t>イ.目標地図素案作成の流れ</a:t>
            </a:r>
            <a:endParaRPr kumimoji="1" lang="ja-JP" altLang="en-US" sz="1600" u="sng" dirty="0">
              <a:solidFill>
                <a:schemeClr val="tx1"/>
              </a:solidFill>
              <a:latin typeface="UD デジタル 教科書体 N-B"/>
              <a:ea typeface="UD デジタル 教科書体 N-B"/>
            </a:endParaRPr>
          </a:p>
          <a:p>
            <a:pPr algn="l">
              <a:defRPr lang="ja-JP" altLang="en-US"/>
            </a:pPr>
            <a:endParaRPr kumimoji="1" lang="ja-JP" altLang="en-US" sz="1300" dirty="0">
              <a:solidFill>
                <a:srgbClr val="002060"/>
              </a:solidFill>
              <a:latin typeface="UD デジタル 教科書体 N-B"/>
              <a:ea typeface="UD デジタル 教科書体 N-B"/>
            </a:endParaRPr>
          </a:p>
          <a:p>
            <a:pPr algn="l">
              <a:defRPr lang="ja-JP" altLang="en-US"/>
            </a:pPr>
            <a:r>
              <a:rPr kumimoji="1" lang="ja-JP" altLang="en-US" sz="1300" dirty="0">
                <a:solidFill>
                  <a:srgbClr val="002060"/>
                </a:solidFill>
                <a:latin typeface="UD デジタル 教科書体 N-B"/>
                <a:ea typeface="UD デジタル 教科書体 N-B"/>
              </a:rPr>
              <a:t>①市町村の担当部局と目標地図の区域（計画範囲）を決定</a:t>
            </a:r>
          </a:p>
          <a:p>
            <a:pPr algn="l">
              <a:defRPr lang="ja-JP" altLang="en-US"/>
            </a:pPr>
            <a:r>
              <a:rPr kumimoji="1" lang="ja-JP" altLang="en-US" sz="1300" dirty="0">
                <a:solidFill>
                  <a:srgbClr val="002060"/>
                </a:solidFill>
                <a:latin typeface="UD デジタル 教科書体 N-B"/>
                <a:ea typeface="UD デジタル 教科書体 N-B"/>
              </a:rPr>
              <a:t>②地域計画内の耕作者の把握</a:t>
            </a:r>
            <a:endParaRPr kumimoji="1" lang="ja-JP" altLang="en-US" sz="1300" dirty="0">
              <a:solidFill>
                <a:srgbClr val="FF0000"/>
              </a:solidFill>
            </a:endParaRPr>
          </a:p>
          <a:p>
            <a:pPr algn="l">
              <a:defRPr lang="ja-JP" altLang="en-US"/>
            </a:pPr>
            <a:r>
              <a:rPr kumimoji="1" lang="ja-JP" altLang="en-US" sz="1300" dirty="0">
                <a:solidFill>
                  <a:srgbClr val="002060"/>
                </a:solidFill>
                <a:latin typeface="UD デジタル 教科書体 N-B"/>
                <a:ea typeface="UD デジタル 教科書体 N-B"/>
              </a:rPr>
              <a:t>　＝</a:t>
            </a:r>
            <a:r>
              <a:rPr kumimoji="1" lang="ja-JP" altLang="en-US" sz="1300" u="sng" dirty="0">
                <a:solidFill>
                  <a:srgbClr val="FF0000"/>
                </a:solidFill>
                <a:latin typeface="UD デジタル 教科書体 N-B"/>
                <a:ea typeface="UD デジタル 教科書体 N-B"/>
              </a:rPr>
              <a:t>「現況地図の作成」</a:t>
            </a:r>
          </a:p>
          <a:p>
            <a:pPr algn="l">
              <a:defRPr lang="ja-JP" altLang="en-US"/>
            </a:pPr>
            <a:r>
              <a:rPr kumimoji="1" lang="ja-JP" altLang="en-US" sz="1300" dirty="0">
                <a:solidFill>
                  <a:srgbClr val="002060"/>
                </a:solidFill>
                <a:latin typeface="UD デジタル 教科書体 N-B"/>
                <a:ea typeface="UD デジタル 教科書体 N-B"/>
              </a:rPr>
              <a:t>　農地耕作者の確認・把握</a:t>
            </a:r>
          </a:p>
          <a:p>
            <a:pPr algn="l">
              <a:defRPr lang="ja-JP" altLang="en-US"/>
            </a:pPr>
            <a:r>
              <a:rPr kumimoji="1" lang="ja-JP" altLang="en-US" sz="1300" dirty="0">
                <a:solidFill>
                  <a:srgbClr val="002060"/>
                </a:solidFill>
                <a:latin typeface="UD デジタル 教科書体 N-B"/>
                <a:ea typeface="UD デジタル 教科書体 N-B"/>
              </a:rPr>
              <a:t>　農地利用状況調査の活用</a:t>
            </a:r>
          </a:p>
          <a:p>
            <a:pPr algn="l">
              <a:defRPr lang="ja-JP" altLang="en-US"/>
            </a:pPr>
            <a:r>
              <a:rPr kumimoji="1" lang="ja-JP" altLang="en-US" sz="1300" dirty="0">
                <a:solidFill>
                  <a:srgbClr val="002060"/>
                </a:solidFill>
                <a:latin typeface="UD デジタル 教科書体 N-B"/>
                <a:ea typeface="UD デジタル 教科書体 N-B"/>
              </a:rPr>
              <a:t>　地域農家組合等との連携（細目書等</a:t>
            </a:r>
          </a:p>
          <a:p>
            <a:pPr algn="l">
              <a:defRPr lang="ja-JP" altLang="en-US"/>
            </a:pPr>
            <a:r>
              <a:rPr kumimoji="1" lang="ja-JP" altLang="en-US" sz="1300" dirty="0">
                <a:solidFill>
                  <a:srgbClr val="002060"/>
                </a:solidFill>
                <a:latin typeface="UD デジタル 教科書体 N-B"/>
                <a:ea typeface="UD デジタル 教科書体 N-B"/>
              </a:rPr>
              <a:t>　の確認）</a:t>
            </a:r>
          </a:p>
          <a:p>
            <a:pPr algn="l">
              <a:defRPr lang="ja-JP" altLang="en-US"/>
            </a:pPr>
            <a:r>
              <a:rPr kumimoji="1" lang="ja-JP" altLang="en-US" sz="1300" dirty="0">
                <a:solidFill>
                  <a:srgbClr val="002060"/>
                </a:solidFill>
                <a:latin typeface="UD デジタル 教科書体 N-B"/>
                <a:ea typeface="UD デジタル 教科書体 N-B"/>
              </a:rPr>
              <a:t>③情報収集</a:t>
            </a:r>
          </a:p>
          <a:p>
            <a:pPr algn="l">
              <a:defRPr lang="ja-JP" altLang="en-US"/>
            </a:pPr>
            <a:r>
              <a:rPr kumimoji="1" lang="ja-JP" altLang="en-US" sz="1300" dirty="0">
                <a:solidFill>
                  <a:srgbClr val="002060"/>
                </a:solidFill>
                <a:latin typeface="UD デジタル 教科書体 N-B"/>
                <a:ea typeface="UD デジタル 教科書体 N-B"/>
              </a:rPr>
              <a:t>　＝</a:t>
            </a:r>
            <a:r>
              <a:rPr kumimoji="1" lang="ja-JP" altLang="en-US" sz="1300" u="sng" dirty="0">
                <a:solidFill>
                  <a:srgbClr val="FF0000"/>
                </a:solidFill>
                <a:latin typeface="UD デジタル 教科書体 N-B"/>
                <a:ea typeface="UD デジタル 教科書体 N-B"/>
              </a:rPr>
              <a:t>「所有者や耕作者の意向把握」</a:t>
            </a:r>
            <a:endParaRPr kumimoji="1" lang="ja-JP" altLang="en-US" sz="1300" u="sng" dirty="0">
              <a:solidFill>
                <a:srgbClr val="002060"/>
              </a:solidFill>
              <a:latin typeface="UD デジタル 教科書体 N-B"/>
              <a:ea typeface="UD デジタル 教科書体 N-B"/>
            </a:endParaRPr>
          </a:p>
          <a:p>
            <a:pPr algn="l">
              <a:defRPr lang="ja-JP" altLang="en-US"/>
            </a:pPr>
            <a:r>
              <a:rPr kumimoji="1" lang="ja-JP" altLang="en-US" sz="1300" dirty="0">
                <a:solidFill>
                  <a:srgbClr val="002060"/>
                </a:solidFill>
                <a:latin typeface="UD デジタル 教科書体 N-B"/>
                <a:ea typeface="UD デジタル 教科書体 N-B"/>
              </a:rPr>
              <a:t>　◎人・農地プラン等で実施のアン</a:t>
            </a:r>
          </a:p>
          <a:p>
            <a:pPr algn="l">
              <a:defRPr lang="ja-JP" altLang="en-US"/>
            </a:pPr>
            <a:r>
              <a:rPr kumimoji="1" lang="ja-JP" altLang="en-US" sz="1300" dirty="0">
                <a:solidFill>
                  <a:srgbClr val="002060"/>
                </a:solidFill>
                <a:latin typeface="UD デジタル 教科書体 N-B"/>
                <a:ea typeface="UD デジタル 教科書体 N-B"/>
              </a:rPr>
              <a:t>　　ケートや調査結果の活用</a:t>
            </a:r>
          </a:p>
          <a:p>
            <a:pPr algn="l">
              <a:defRPr lang="ja-JP" altLang="en-US"/>
            </a:pPr>
            <a:r>
              <a:rPr kumimoji="1" lang="ja-JP" altLang="en-US" sz="1300" dirty="0">
                <a:solidFill>
                  <a:srgbClr val="002060"/>
                </a:solidFill>
                <a:latin typeface="UD デジタル 教科書体 N-B"/>
                <a:ea typeface="UD デジタル 教科書体 N-B"/>
              </a:rPr>
              <a:t>　◎農地利用状況調査と農地利用意向</a:t>
            </a:r>
          </a:p>
          <a:p>
            <a:pPr algn="l">
              <a:defRPr lang="ja-JP" altLang="en-US"/>
            </a:pPr>
            <a:r>
              <a:rPr kumimoji="1" lang="ja-JP" altLang="en-US" sz="1300" dirty="0">
                <a:solidFill>
                  <a:srgbClr val="002060"/>
                </a:solidFill>
                <a:latin typeface="UD デジタル 教科書体 N-B"/>
                <a:ea typeface="UD デジタル 教科書体 N-B"/>
              </a:rPr>
              <a:t>　　調査の活用</a:t>
            </a:r>
          </a:p>
          <a:p>
            <a:pPr algn="l">
              <a:defRPr lang="ja-JP" altLang="en-US"/>
            </a:pPr>
            <a:r>
              <a:rPr kumimoji="1" lang="ja-JP" altLang="en-US" sz="1300" dirty="0">
                <a:solidFill>
                  <a:srgbClr val="002060"/>
                </a:solidFill>
                <a:latin typeface="UD デジタル 教科書体 N-B"/>
                <a:ea typeface="UD デジタル 教科書体 N-B"/>
              </a:rPr>
              <a:t>　◎委員の日常活動で把握した意向</a:t>
            </a:r>
            <a:endParaRPr kumimoji="1" lang="en-US" altLang="ja-JP" sz="1300" dirty="0">
              <a:solidFill>
                <a:srgbClr val="002060"/>
              </a:solidFill>
              <a:latin typeface="UD デジタル 教科書体 N-B"/>
              <a:ea typeface="UD デジタル 教科書体 N-B"/>
            </a:endParaRPr>
          </a:p>
          <a:p>
            <a:pPr algn="l">
              <a:defRPr lang="ja-JP" altLang="en-US"/>
            </a:pPr>
            <a:r>
              <a:rPr lang="ja-JP" altLang="en-US" sz="1300" dirty="0">
                <a:solidFill>
                  <a:srgbClr val="002060"/>
                </a:solidFill>
                <a:latin typeface="UD デジタル 教科書体 N-B"/>
                <a:ea typeface="UD デジタル 教科書体 N-B"/>
              </a:rPr>
              <a:t>　◎</a:t>
            </a:r>
            <a:r>
              <a:rPr kumimoji="1" lang="ja-JP" altLang="en-US" sz="1300" dirty="0">
                <a:solidFill>
                  <a:srgbClr val="002060"/>
                </a:solidFill>
                <a:latin typeface="UD デジタル 教科書体 N-B"/>
                <a:ea typeface="UD デジタル 教科書体 N-B"/>
              </a:rPr>
              <a:t>補助事業対象地＝意向が明らか</a:t>
            </a:r>
          </a:p>
          <a:p>
            <a:pPr algn="l">
              <a:defRPr lang="ja-JP" altLang="en-US"/>
            </a:pPr>
            <a:r>
              <a:rPr kumimoji="1" lang="ja-JP" altLang="en-US" sz="1300" dirty="0">
                <a:solidFill>
                  <a:srgbClr val="002060"/>
                </a:solidFill>
                <a:latin typeface="UD デジタル 教科書体 N-B"/>
                <a:ea typeface="UD デジタル 教科書体 N-B"/>
              </a:rPr>
              <a:t>　　中山間地域等直接支払交付金</a:t>
            </a:r>
          </a:p>
          <a:p>
            <a:pPr algn="l">
              <a:defRPr lang="ja-JP" altLang="en-US"/>
            </a:pPr>
            <a:r>
              <a:rPr kumimoji="1" lang="ja-JP" altLang="en-US" sz="1300" dirty="0">
                <a:solidFill>
                  <a:srgbClr val="002060"/>
                </a:solidFill>
                <a:latin typeface="UD デジタル 教科書体 N-B"/>
                <a:ea typeface="UD デジタル 教科書体 N-B"/>
              </a:rPr>
              <a:t>　　多面的機能支払交付金などの農地</a:t>
            </a:r>
          </a:p>
          <a:p>
            <a:pPr algn="l">
              <a:defRPr lang="ja-JP" altLang="en-US"/>
            </a:pPr>
            <a:r>
              <a:rPr kumimoji="1" lang="ja-JP" altLang="en-US" sz="1300" dirty="0">
                <a:solidFill>
                  <a:srgbClr val="002060"/>
                </a:solidFill>
                <a:latin typeface="UD デジタル 教科書体 N-B"/>
                <a:ea typeface="UD デジタル 教科書体 N-B"/>
              </a:rPr>
              <a:t>④現況地図に意向等の情報を反映</a:t>
            </a:r>
          </a:p>
          <a:p>
            <a:pPr algn="l">
              <a:defRPr lang="ja-JP" altLang="en-US"/>
            </a:pPr>
            <a:r>
              <a:rPr kumimoji="1" lang="ja-JP" altLang="en-US" sz="1300" dirty="0">
                <a:solidFill>
                  <a:srgbClr val="002060"/>
                </a:solidFill>
                <a:latin typeface="UD デジタル 教科書体 N-B"/>
                <a:ea typeface="UD デジタル 教科書体 N-B"/>
              </a:rPr>
              <a:t>　＝</a:t>
            </a:r>
            <a:r>
              <a:rPr kumimoji="1" lang="ja-JP" altLang="en-US" sz="1300" u="sng" dirty="0">
                <a:solidFill>
                  <a:srgbClr val="FF0000"/>
                </a:solidFill>
                <a:latin typeface="UD デジタル 教科書体 N-B"/>
                <a:ea typeface="UD デジタル 教科書体 N-B"/>
              </a:rPr>
              <a:t>「目標地図素案の完成」</a:t>
            </a:r>
            <a:endParaRPr kumimoji="1" lang="ja-JP" altLang="en-US" sz="1300" u="sng" dirty="0">
              <a:solidFill>
                <a:srgbClr val="002060"/>
              </a:solidFill>
              <a:latin typeface="UD デジタル 教科書体 N-B"/>
              <a:ea typeface="UD デジタル 教科書体 N-B"/>
            </a:endParaRPr>
          </a:p>
          <a:p>
            <a:pPr algn="l">
              <a:defRPr lang="ja-JP" altLang="en-US"/>
            </a:pPr>
            <a:r>
              <a:rPr kumimoji="1" lang="ja-JP" altLang="en-US" sz="1300" dirty="0">
                <a:solidFill>
                  <a:srgbClr val="002060"/>
                </a:solidFill>
                <a:latin typeface="UD デジタル 教科書体 N-B"/>
                <a:ea typeface="UD デジタル 教科書体 N-B"/>
              </a:rPr>
              <a:t>　地域計画に反映する対象農地の決定</a:t>
            </a:r>
          </a:p>
          <a:p>
            <a:pPr algn="l">
              <a:defRPr lang="ja-JP" altLang="en-US"/>
            </a:pPr>
            <a:r>
              <a:rPr kumimoji="1" lang="ja-JP" altLang="en-US" sz="1300" dirty="0">
                <a:solidFill>
                  <a:srgbClr val="002060"/>
                </a:solidFill>
                <a:latin typeface="UD デジタル 教科書体 N-B"/>
                <a:ea typeface="UD デジタル 教科書体 N-B"/>
              </a:rPr>
              <a:t>　現状で最大限の情報を反映</a:t>
            </a:r>
          </a:p>
          <a:p>
            <a:pPr algn="l">
              <a:defRPr lang="ja-JP" altLang="en-US"/>
            </a:pPr>
            <a:r>
              <a:rPr kumimoji="1" lang="ja-JP" altLang="en-US" sz="1300" dirty="0">
                <a:solidFill>
                  <a:srgbClr val="002060"/>
                </a:solidFill>
                <a:latin typeface="UD デジタル 教科書体 N-B"/>
                <a:ea typeface="UD デジタル 教科書体 N-B"/>
              </a:rPr>
              <a:t>　</a:t>
            </a:r>
          </a:p>
          <a:p>
            <a:pPr algn="l">
              <a:defRPr lang="ja-JP" altLang="en-US"/>
            </a:pPr>
            <a:r>
              <a:rPr kumimoji="1" lang="ja-JP" altLang="en-US" sz="1100" dirty="0">
                <a:solidFill>
                  <a:srgbClr val="002060"/>
                </a:solidFill>
                <a:latin typeface="UD デジタル 教科書体 N-B"/>
                <a:ea typeface="UD デジタル 教科書体 N-B"/>
              </a:rPr>
              <a:t>　</a:t>
            </a:r>
          </a:p>
          <a:p>
            <a:pPr algn="l">
              <a:defRPr lang="ja-JP" altLang="en-US"/>
            </a:pPr>
            <a:r>
              <a:rPr kumimoji="1" lang="ja-JP" altLang="en-US" sz="1100" dirty="0">
                <a:solidFill>
                  <a:srgbClr val="002060"/>
                </a:solidFill>
                <a:latin typeface="UD デジタル 教科書体 N-B"/>
                <a:ea typeface="UD デジタル 教科書体 N-B"/>
              </a:rPr>
              <a:t>　　　　　　　　</a:t>
            </a:r>
          </a:p>
          <a:p>
            <a:pPr algn="l">
              <a:defRPr lang="ja-JP" altLang="en-US"/>
            </a:pPr>
            <a:endParaRPr kumimoji="1" lang="ja-JP" altLang="en-US" sz="1100" dirty="0">
              <a:solidFill>
                <a:srgbClr val="002060"/>
              </a:solidFill>
              <a:latin typeface="UD デジタル 教科書体 N-B"/>
              <a:ea typeface="UD デジタル 教科書体 N-B"/>
            </a:endParaRPr>
          </a:p>
          <a:p>
            <a:pPr algn="l">
              <a:defRPr lang="ja-JP" altLang="en-US"/>
            </a:pPr>
            <a:endParaRPr kumimoji="1" lang="ja-JP" altLang="en-US" sz="1200" dirty="0">
              <a:solidFill>
                <a:srgbClr val="002060"/>
              </a:solidFill>
              <a:latin typeface="UD デジタル 教科書体 N-B"/>
              <a:ea typeface="UD デジタル 教科書体 N-B"/>
            </a:endParaRPr>
          </a:p>
          <a:p>
            <a:pPr algn="l">
              <a:defRPr lang="ja-JP" altLang="en-US"/>
            </a:pPr>
            <a:r>
              <a:rPr kumimoji="1" lang="ja-JP" altLang="en-US" sz="1100" dirty="0">
                <a:solidFill>
                  <a:srgbClr val="002060"/>
                </a:solidFill>
                <a:latin typeface="UD デジタル 教科書体 N-B"/>
                <a:ea typeface="UD デジタル 教科書体 N-B"/>
              </a:rPr>
              <a:t>　　</a:t>
            </a:r>
          </a:p>
        </p:txBody>
      </p:sp>
      <p:sp>
        <p:nvSpPr>
          <p:cNvPr id="1147" name="図形 1475"/>
          <p:cNvSpPr/>
          <p:nvPr/>
        </p:nvSpPr>
        <p:spPr>
          <a:xfrm>
            <a:off x="5939694" y="664993"/>
            <a:ext cx="2954477" cy="4885879"/>
          </a:xfrm>
          <a:prstGeom prst="foldedCorner">
            <a:avLst/>
          </a:prstGeom>
          <a:solidFill>
            <a:srgbClr val="72A376">
              <a:lumMod val="60000"/>
              <a:lumOff val="40000"/>
            </a:srgbClr>
          </a:solidFill>
          <a:ln w="19050" cap="flat" cmpd="sng" algn="ctr">
            <a:solidFill>
              <a:srgbClr val="72A376">
                <a:shade val="50000"/>
              </a:srgbClr>
            </a:solidFill>
            <a:prstDash val="solid"/>
          </a:ln>
        </p:spPr>
        <p:txBody>
          <a:bodyPr anchor="t"/>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kumimoji="1" lang="ja-JP" altLang="en-US" sz="1600" b="1" u="sng" dirty="0">
                <a:solidFill>
                  <a:sysClr val="windowText" lastClr="000000"/>
                </a:solidFill>
                <a:latin typeface="UD デジタル 教科書体 N-B"/>
                <a:ea typeface="UD デジタル 教科書体 N-B"/>
              </a:rPr>
              <a:t>ウ.農業委員・推進委員の役割</a:t>
            </a:r>
            <a:endParaRPr kumimoji="1" lang="ja-JP" altLang="en-US" sz="1600" u="sng" dirty="0">
              <a:solidFill>
                <a:schemeClr val="tx1"/>
              </a:solidFill>
              <a:latin typeface="UD デジタル 教科書体 N-B"/>
              <a:ea typeface="UD デジタル 教科書体 N-B"/>
            </a:endParaRPr>
          </a:p>
          <a:p>
            <a:pPr algn="l">
              <a:defRPr lang="ja-JP" altLang="en-US"/>
            </a:pPr>
            <a:r>
              <a:rPr kumimoji="1" lang="ja-JP" altLang="en-US" sz="1300" u="sng" dirty="0">
                <a:solidFill>
                  <a:srgbClr val="FF0000"/>
                </a:solidFill>
                <a:latin typeface="UD デジタル 教科書体 N-B"/>
                <a:ea typeface="UD デジタル 教科書体 N-B"/>
              </a:rPr>
              <a:t>＝「自分たちの計画」</a:t>
            </a:r>
            <a:r>
              <a:rPr kumimoji="1" lang="ja-JP" altLang="en-US" sz="1300" dirty="0">
                <a:solidFill>
                  <a:schemeClr val="tx1"/>
                </a:solidFill>
                <a:latin typeface="UD デジタル 教科書体 N-B"/>
                <a:ea typeface="UD デジタル 教科書体 N-B"/>
              </a:rPr>
              <a:t>にするために</a:t>
            </a:r>
          </a:p>
          <a:p>
            <a:pPr algn="l">
              <a:defRPr lang="ja-JP" altLang="en-US"/>
            </a:pPr>
            <a:endParaRPr kumimoji="1" lang="ja-JP" altLang="en-US" sz="1300" dirty="0">
              <a:solidFill>
                <a:srgbClr val="FF0000"/>
              </a:solidFill>
              <a:latin typeface="UD デジタル 教科書体 N-B"/>
              <a:ea typeface="UD デジタル 教科書体 N-B"/>
            </a:endParaRPr>
          </a:p>
          <a:p>
            <a:pPr algn="l">
              <a:defRPr lang="ja-JP" altLang="en-US"/>
            </a:pPr>
            <a:r>
              <a:rPr kumimoji="1" lang="ja-JP" altLang="en-US" sz="1300" u="sng" dirty="0">
                <a:solidFill>
                  <a:srgbClr val="FF0000"/>
                </a:solidFill>
                <a:latin typeface="UD デジタル 教科書体 N-B"/>
                <a:ea typeface="UD デジタル 教科書体 N-B"/>
              </a:rPr>
              <a:t>①地域への話し合いに参加</a:t>
            </a:r>
            <a:endParaRPr kumimoji="1" lang="ja-JP" altLang="en-US" sz="1300" u="sng" dirty="0">
              <a:solidFill>
                <a:srgbClr val="FF0000"/>
              </a:solidFill>
            </a:endParaRPr>
          </a:p>
          <a:p>
            <a:pPr algn="l">
              <a:defRPr lang="ja-JP" altLang="en-US"/>
            </a:pPr>
            <a:r>
              <a:rPr kumimoji="1" lang="ja-JP" altLang="en-US" sz="1300" dirty="0">
                <a:solidFill>
                  <a:srgbClr val="002060"/>
                </a:solidFill>
                <a:latin typeface="UD デジタル 教科書体 N-B"/>
                <a:ea typeface="UD デジタル 教科書体 N-B"/>
              </a:rPr>
              <a:t>　まずは参加すること、地域の農業</a:t>
            </a:r>
          </a:p>
          <a:p>
            <a:pPr algn="l">
              <a:defRPr lang="ja-JP" altLang="en-US"/>
            </a:pPr>
            <a:r>
              <a:rPr kumimoji="1" lang="ja-JP" altLang="en-US" sz="1300" dirty="0">
                <a:solidFill>
                  <a:srgbClr val="002060"/>
                </a:solidFill>
                <a:latin typeface="UD デジタル 教科書体 N-B"/>
                <a:ea typeface="UD デジタル 教科書体 N-B"/>
              </a:rPr>
              <a:t>　者としても話し合いに参加</a:t>
            </a:r>
          </a:p>
          <a:p>
            <a:pPr algn="l">
              <a:defRPr lang="ja-JP" altLang="en-US"/>
            </a:pPr>
            <a:r>
              <a:rPr kumimoji="1" lang="ja-JP" altLang="en-US" sz="1300" u="sng" dirty="0">
                <a:solidFill>
                  <a:srgbClr val="FF0000"/>
                </a:solidFill>
                <a:latin typeface="UD デジタル 教科書体 N-B"/>
                <a:ea typeface="UD デジタル 教科書体 N-B"/>
              </a:rPr>
              <a:t>②話し合い参加への呼びかけ</a:t>
            </a:r>
          </a:p>
          <a:p>
            <a:pPr algn="l">
              <a:defRPr lang="ja-JP" altLang="en-US"/>
            </a:pPr>
            <a:r>
              <a:rPr kumimoji="1" lang="ja-JP" altLang="en-US" sz="1300" dirty="0">
                <a:solidFill>
                  <a:srgbClr val="002060"/>
                </a:solidFill>
                <a:latin typeface="UD デジタル 教科書体 N-B"/>
                <a:ea typeface="UD デジタル 教科書体 N-B"/>
              </a:rPr>
              <a:t>　地元の農業者や区長、農家組合長</a:t>
            </a:r>
          </a:p>
          <a:p>
            <a:pPr algn="l">
              <a:defRPr lang="ja-JP" altLang="en-US"/>
            </a:pPr>
            <a:r>
              <a:rPr kumimoji="1" lang="ja-JP" altLang="en-US" sz="1300" dirty="0">
                <a:solidFill>
                  <a:srgbClr val="002060"/>
                </a:solidFill>
                <a:latin typeface="UD デジタル 教科書体 N-B"/>
                <a:ea typeface="UD デジタル 教科書体 N-B"/>
              </a:rPr>
              <a:t>　など多くの意見を反映するために　</a:t>
            </a:r>
          </a:p>
          <a:p>
            <a:pPr algn="l">
              <a:defRPr lang="ja-JP" altLang="en-US"/>
            </a:pPr>
            <a:r>
              <a:rPr kumimoji="1" lang="ja-JP" altLang="en-US" sz="1300" dirty="0">
                <a:solidFill>
                  <a:srgbClr val="002060"/>
                </a:solidFill>
                <a:latin typeface="UD デジタル 教科書体 N-B"/>
                <a:ea typeface="UD デジタル 教科書体 N-B"/>
              </a:rPr>
              <a:t>　は「多くの人の参加してもらう」</a:t>
            </a:r>
          </a:p>
          <a:p>
            <a:pPr algn="l">
              <a:defRPr lang="ja-JP" altLang="en-US"/>
            </a:pPr>
            <a:r>
              <a:rPr kumimoji="1" lang="ja-JP" altLang="en-US" sz="1300" dirty="0">
                <a:solidFill>
                  <a:srgbClr val="002060"/>
                </a:solidFill>
                <a:latin typeface="UD デジタル 教科書体 N-B"/>
                <a:ea typeface="UD デジタル 教科書体 N-B"/>
              </a:rPr>
              <a:t>　ことが目的達成の第1歩</a:t>
            </a:r>
          </a:p>
          <a:p>
            <a:pPr algn="l">
              <a:defRPr lang="ja-JP" altLang="en-US"/>
            </a:pPr>
            <a:r>
              <a:rPr kumimoji="1" lang="ja-JP" altLang="en-US" sz="1300" dirty="0">
                <a:solidFill>
                  <a:srgbClr val="FF0000"/>
                </a:solidFill>
                <a:latin typeface="UD デジタル 教科書体 N-B"/>
                <a:ea typeface="UD デジタル 教科書体 N-B"/>
              </a:rPr>
              <a:t>③話し合いが円滑に進む雰囲気造り</a:t>
            </a:r>
          </a:p>
          <a:p>
            <a:pPr algn="l">
              <a:defRPr lang="ja-JP" altLang="en-US"/>
            </a:pPr>
            <a:r>
              <a:rPr kumimoji="1" lang="ja-JP" altLang="en-US" sz="1300" dirty="0">
                <a:solidFill>
                  <a:srgbClr val="002060"/>
                </a:solidFill>
                <a:latin typeface="UD デジタル 教科書体 N-B"/>
                <a:ea typeface="UD デジタル 教科書体 N-B"/>
              </a:rPr>
              <a:t>　「参加者が意見を言いやすい」</a:t>
            </a:r>
            <a:r>
              <a:rPr kumimoji="1" lang="ja-JP" altLang="en-US" sz="1300" dirty="0" err="1">
                <a:solidFill>
                  <a:srgbClr val="002060"/>
                </a:solidFill>
                <a:latin typeface="UD デジタル 教科書体 N-B"/>
                <a:ea typeface="UD デジタル 教科書体 N-B"/>
              </a:rPr>
              <a:t>こ</a:t>
            </a:r>
            <a:endParaRPr kumimoji="1" lang="ja-JP" altLang="en-US" sz="1300" dirty="0">
              <a:solidFill>
                <a:srgbClr val="002060"/>
              </a:solidFill>
              <a:latin typeface="UD デジタル 教科書体 N-B"/>
              <a:ea typeface="UD デジタル 教科書体 N-B"/>
            </a:endParaRPr>
          </a:p>
          <a:p>
            <a:pPr algn="l">
              <a:defRPr lang="ja-JP" altLang="en-US"/>
            </a:pPr>
            <a:r>
              <a:rPr kumimoji="1" lang="ja-JP" altLang="en-US" sz="1300" dirty="0">
                <a:solidFill>
                  <a:srgbClr val="002060"/>
                </a:solidFill>
                <a:latin typeface="UD デジタル 教科書体 N-B"/>
                <a:ea typeface="UD デジタル 教科書体 N-B"/>
              </a:rPr>
              <a:t>　</a:t>
            </a:r>
            <a:r>
              <a:rPr kumimoji="1" lang="ja-JP" altLang="en-US" sz="1300" dirty="0" err="1">
                <a:solidFill>
                  <a:srgbClr val="002060"/>
                </a:solidFill>
                <a:latin typeface="UD デジタル 教科書体 N-B"/>
                <a:ea typeface="UD デジタル 教科書体 N-B"/>
              </a:rPr>
              <a:t>とが</a:t>
            </a:r>
            <a:r>
              <a:rPr kumimoji="1" lang="ja-JP" altLang="en-US" sz="1300" dirty="0">
                <a:solidFill>
                  <a:srgbClr val="002060"/>
                </a:solidFill>
                <a:latin typeface="UD デジタル 教科書体 N-B"/>
                <a:ea typeface="UD デジタル 教科書体 N-B"/>
              </a:rPr>
              <a:t>最重要 地域の農地利用の状況</a:t>
            </a:r>
            <a:endParaRPr lang="ja-JP" altLang="en-US" sz="1300" dirty="0"/>
          </a:p>
          <a:p>
            <a:pPr algn="l">
              <a:defRPr lang="ja-JP" altLang="en-US"/>
            </a:pPr>
            <a:r>
              <a:rPr kumimoji="1" lang="ja-JP" altLang="en-US" sz="1300" dirty="0">
                <a:solidFill>
                  <a:srgbClr val="002060"/>
                </a:solidFill>
                <a:latin typeface="UD デジタル 教科書体 N-B"/>
                <a:ea typeface="UD デジタル 教科書体 N-B"/>
              </a:rPr>
              <a:t>　や他地域の取り組み状況の紹介な</a:t>
            </a:r>
          </a:p>
          <a:p>
            <a:pPr algn="l">
              <a:defRPr lang="ja-JP" altLang="en-US"/>
            </a:pPr>
            <a:r>
              <a:rPr kumimoji="1" lang="ja-JP" altLang="en-US" sz="1300" dirty="0">
                <a:solidFill>
                  <a:srgbClr val="002060"/>
                </a:solidFill>
                <a:latin typeface="UD デジタル 教科書体 N-B"/>
                <a:ea typeface="UD デジタル 教科書体 N-B"/>
              </a:rPr>
              <a:t>　ど話題提供することも大切</a:t>
            </a:r>
          </a:p>
          <a:p>
            <a:pPr algn="l">
              <a:defRPr lang="ja-JP" altLang="en-US"/>
            </a:pPr>
            <a:endParaRPr kumimoji="1" lang="ja-JP" altLang="en-US" sz="1200" dirty="0">
              <a:solidFill>
                <a:srgbClr val="002060"/>
              </a:solidFill>
              <a:latin typeface="UD デジタル 教科書体 N-B"/>
              <a:ea typeface="UD デジタル 教科書体 N-B"/>
            </a:endParaRPr>
          </a:p>
          <a:p>
            <a:pPr algn="l">
              <a:defRPr lang="ja-JP" altLang="en-US"/>
            </a:pPr>
            <a:r>
              <a:rPr kumimoji="1" lang="ja-JP" altLang="en-US" sz="1100" dirty="0">
                <a:solidFill>
                  <a:srgbClr val="002060"/>
                </a:solidFill>
                <a:latin typeface="UD デジタル 教科書体 N-B"/>
                <a:ea typeface="UD デジタル 教科書体 N-B"/>
              </a:rPr>
              <a:t>　　</a:t>
            </a:r>
          </a:p>
        </p:txBody>
      </p:sp>
      <p:sp>
        <p:nvSpPr>
          <p:cNvPr id="1148" name="図形 1477"/>
          <p:cNvSpPr/>
          <p:nvPr/>
        </p:nvSpPr>
        <p:spPr>
          <a:xfrm>
            <a:off x="5960039" y="3978000"/>
            <a:ext cx="2953739" cy="1762212"/>
          </a:xfrm>
          <a:prstGeom prst="wedgeRectCallout">
            <a:avLst>
              <a:gd name="adj1" fmla="val -61351"/>
              <a:gd name="adj2" fmla="val 44877"/>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lang="ja-JP" altLang="en-US" sz="1200" u="none">
                <a:solidFill>
                  <a:schemeClr val="bg1"/>
                </a:solidFill>
                <a:latin typeface="UD デジタル 教科書体 N-B"/>
                <a:ea typeface="UD デジタル 教科書体 N-B"/>
              </a:rPr>
              <a:t>　</a:t>
            </a:r>
            <a:r>
              <a:rPr lang="ja-JP" altLang="en-US" sz="1200" u="sng">
                <a:solidFill>
                  <a:schemeClr val="bg1"/>
                </a:solidFill>
                <a:latin typeface="UD デジタル 教科書体 N-B"/>
                <a:ea typeface="UD デジタル 教科書体 N-B"/>
              </a:rPr>
              <a:t>地域計画の最大のメリットは「地域で話し合いをもつ機会ができたこと！」</a:t>
            </a:r>
            <a:endParaRPr lang="ja-JP" altLang="en-US" sz="1200">
              <a:solidFill>
                <a:sysClr val="window" lastClr="FFFFFF"/>
              </a:solidFill>
              <a:latin typeface="UD デジタル 教科書体 N-B"/>
              <a:ea typeface="UD デジタル 教科書体 N-B"/>
            </a:endParaRPr>
          </a:p>
          <a:p>
            <a:pPr algn="l">
              <a:defRPr lang="ja-JP" altLang="en-US"/>
            </a:pPr>
            <a:r>
              <a:rPr lang="ja-JP" altLang="en-US" sz="1200">
                <a:solidFill>
                  <a:schemeClr val="bg1"/>
                </a:solidFill>
                <a:latin typeface="UD デジタル 教科書体 N-B"/>
                <a:ea typeface="UD デジタル 教科書体 N-B"/>
              </a:rPr>
              <a:t>誰</a:t>
            </a:r>
            <a:r>
              <a:rPr lang="ja-JP" altLang="en-US" sz="1200">
                <a:solidFill>
                  <a:sysClr val="window" lastClr="FFFFFF"/>
                </a:solidFill>
                <a:latin typeface="UD デジタル 教科書体 N-B"/>
                <a:ea typeface="UD デジタル 教科書体 N-B"/>
              </a:rPr>
              <a:t>かが作った計画では意味がありません。ポイントは3つ！</a:t>
            </a:r>
            <a:endParaRPr lang="ja-JP" altLang="en-US" sz="1200" u="sng">
              <a:solidFill>
                <a:schemeClr val="bg1"/>
              </a:solidFill>
              <a:latin typeface="UD デジタル 教科書体 N-B"/>
              <a:ea typeface="UD デジタル 教科書体 N-B"/>
            </a:endParaRPr>
          </a:p>
          <a:p>
            <a:pPr algn="l">
              <a:defRPr lang="ja-JP" altLang="en-US"/>
            </a:pPr>
            <a:r>
              <a:rPr lang="ja-JP" altLang="en-US" sz="1200">
                <a:solidFill>
                  <a:sysClr val="window" lastClr="FFFFFF"/>
                </a:solidFill>
                <a:latin typeface="UD デジタル 教科書体 N-B"/>
                <a:ea typeface="UD デジタル 教科書体 N-B"/>
              </a:rPr>
              <a:t>　◎多くの農業者や関係者が参加</a:t>
            </a:r>
          </a:p>
          <a:p>
            <a:pPr algn="l">
              <a:defRPr lang="ja-JP" altLang="en-US"/>
            </a:pPr>
            <a:r>
              <a:rPr lang="ja-JP" altLang="en-US" sz="1200">
                <a:solidFill>
                  <a:sysClr val="window" lastClr="FFFFFF"/>
                </a:solidFill>
                <a:latin typeface="UD デジタル 教科書体 N-B"/>
                <a:ea typeface="UD デジタル 教科書体 N-B"/>
              </a:rPr>
              <a:t>　◎誰もが自由に意見を言える</a:t>
            </a:r>
          </a:p>
          <a:p>
            <a:pPr algn="l">
              <a:defRPr lang="ja-JP" altLang="en-US"/>
            </a:pPr>
            <a:r>
              <a:rPr lang="ja-JP" altLang="en-US" sz="1200">
                <a:solidFill>
                  <a:sysClr val="window" lastClr="FFFFFF"/>
                </a:solidFill>
                <a:latin typeface="UD デジタル 教科書体 N-B"/>
                <a:ea typeface="UD デジタル 教科書体 N-B"/>
              </a:rPr>
              <a:t>　◎結論は、決まっていない</a:t>
            </a:r>
          </a:p>
          <a:p>
            <a:pPr algn="l">
              <a:defRPr lang="ja-JP" altLang="en-US"/>
            </a:pPr>
            <a:r>
              <a:rPr lang="ja-JP" altLang="en-US" sz="1200">
                <a:solidFill>
                  <a:sysClr val="window" lastClr="FFFFFF"/>
                </a:solidFill>
                <a:latin typeface="UD デジタル 教科書体 N-B"/>
                <a:ea typeface="UD デジタル 教科書体 N-B"/>
              </a:rPr>
              <a:t>　　＝地域計画は自由に変更可能</a:t>
            </a:r>
          </a:p>
        </p:txBody>
      </p:sp>
      <p:sp>
        <p:nvSpPr>
          <p:cNvPr id="1149" name="図形 50"/>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３</a:t>
            </a:r>
          </a:p>
        </p:txBody>
      </p:sp>
      <p:sp>
        <p:nvSpPr>
          <p:cNvPr id="1150" name="四角形 307"/>
          <p:cNvSpPr/>
          <p:nvPr/>
        </p:nvSpPr>
        <p:spPr>
          <a:xfrm>
            <a:off x="457200" y="237876"/>
            <a:ext cx="8456577" cy="355073"/>
          </a:xfrm>
          <a:prstGeom prst="rect">
            <a:avLst/>
          </a:prstGeom>
        </p:spPr>
        <p:txBody>
          <a:bodyPr>
            <a:normAutofit fontScale="92500" lnSpcReduction="10000"/>
          </a:bodyPr>
          <a:lstStyle>
            <a:lvl1pPr algn="ctr" defTabSz="914400" rtl="0" eaLnBrk="1" latinLnBrk="0" hangingPunct="1">
              <a:spcBef>
                <a:spcPct val="0"/>
              </a:spcBef>
              <a:buNone/>
              <a:defRPr kumimoji="1" lang="ja-JP" altLang="en-US" sz="4800" b="1" kern="1200" dirty="0" smtClean="0">
                <a:gradFill flip="none" rotWithShape="1">
                  <a:gsLst>
                    <a:gs pos="0">
                      <a:schemeClr val="accent4">
                        <a:lumMod val="50000"/>
                      </a:schemeClr>
                    </a:gs>
                    <a:gs pos="100000">
                      <a:schemeClr val="accent4"/>
                    </a:gs>
                  </a:gsLst>
                  <a:lin ang="16200000" scaled="1"/>
                  <a:tileRect/>
                </a:gradFill>
                <a:effectLst>
                  <a:glow rad="50800">
                    <a:schemeClr val="tx2">
                      <a:lumMod val="20000"/>
                      <a:lumOff val="80000"/>
                      <a:alpha val="50000"/>
                    </a:schemeClr>
                  </a:glow>
                </a:effectLst>
                <a:latin typeface="+mj-lt"/>
                <a:ea typeface="+mj-ea"/>
                <a:cs typeface="+mj-cs"/>
              </a:defRPr>
            </a:lvl1pPr>
          </a:lstStyle>
          <a:p>
            <a:pPr algn="l"/>
            <a:r>
              <a:rPr kumimoji="1" lang="ja-JP" altLang="en-US" sz="2000"/>
              <a:t>Ⅱ目標地図の素案作成　その１　</a:t>
            </a:r>
          </a:p>
        </p:txBody>
      </p:sp>
      <p:sp>
        <p:nvSpPr>
          <p:cNvPr id="1151" name="図形 309"/>
          <p:cNvSpPr/>
          <p:nvPr/>
        </p:nvSpPr>
        <p:spPr>
          <a:xfrm>
            <a:off x="252000" y="665061"/>
            <a:ext cx="2526865" cy="2810504"/>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u="sng" dirty="0">
                <a:solidFill>
                  <a:schemeClr val="tx1"/>
                </a:solidFill>
                <a:latin typeface="UD デジタル 教科書体 N-B"/>
                <a:ea typeface="UD デジタル 教科書体 N-B"/>
              </a:rPr>
              <a:t>ア.目標地図の素案とは</a:t>
            </a:r>
            <a:endParaRPr kumimoji="1" lang="ja-JP" altLang="en-US" sz="1600" u="sng" dirty="0">
              <a:solidFill>
                <a:schemeClr val="tx1"/>
              </a:solidFill>
              <a:latin typeface="UD デジタル 教科書体 N-B"/>
              <a:ea typeface="UD デジタル 教科書体 N-B"/>
            </a:endParaRPr>
          </a:p>
          <a:p>
            <a:pPr algn="l">
              <a:defRPr lang="ja-JP" altLang="en-US"/>
            </a:pPr>
            <a:r>
              <a:rPr kumimoji="1" lang="ja-JP" altLang="en-US" sz="1100" dirty="0">
                <a:solidFill>
                  <a:srgbClr val="002060"/>
                </a:solidFill>
                <a:latin typeface="UD デジタル 教科書体 N-B"/>
                <a:ea typeface="UD デジタル 教科書体 N-B"/>
              </a:rPr>
              <a:t>　</a:t>
            </a:r>
          </a:p>
          <a:p>
            <a:pPr algn="l">
              <a:defRPr lang="ja-JP" altLang="en-US"/>
            </a:pPr>
            <a:r>
              <a:rPr kumimoji="1" lang="ja-JP" altLang="en-US" sz="1100" dirty="0">
                <a:solidFill>
                  <a:srgbClr val="002060"/>
                </a:solidFill>
                <a:latin typeface="UD デジタル 教科書体 N-B"/>
                <a:ea typeface="UD デジタル 教科書体 N-B"/>
              </a:rPr>
              <a:t>　</a:t>
            </a:r>
            <a:r>
              <a:rPr kumimoji="1" lang="ja-JP" altLang="en-US" sz="1300" dirty="0">
                <a:solidFill>
                  <a:srgbClr val="002060"/>
                </a:solidFill>
                <a:latin typeface="UD デジタル 教科書体 N-B"/>
                <a:ea typeface="UD デジタル 教科書体 N-B"/>
              </a:rPr>
              <a:t>地域計画の最大の特徴は、10年後の耕作予定者を明らかにした「目標地図」を作成すること</a:t>
            </a:r>
          </a:p>
          <a:p>
            <a:pPr algn="l">
              <a:defRPr lang="ja-JP" altLang="en-US"/>
            </a:pPr>
            <a:endParaRPr kumimoji="1" lang="ja-JP" altLang="en-US" sz="1300" dirty="0">
              <a:solidFill>
                <a:srgbClr val="002060"/>
              </a:solidFill>
              <a:latin typeface="UD デジタル 教科書体 N-B"/>
              <a:ea typeface="UD デジタル 教科書体 N-B"/>
            </a:endParaRPr>
          </a:p>
          <a:p>
            <a:pPr algn="l">
              <a:defRPr lang="ja-JP" altLang="en-US"/>
            </a:pPr>
            <a:r>
              <a:rPr kumimoji="1" lang="ja-JP" altLang="en-US" sz="1300" dirty="0">
                <a:solidFill>
                  <a:srgbClr val="002060"/>
                </a:solidFill>
                <a:latin typeface="UD デジタル 教科書体 N-B"/>
                <a:ea typeface="UD デジタル 教科書体 N-B"/>
              </a:rPr>
              <a:t>　耕作予定者ごとに色分けした地図を作成することで、将来誰が地域の農地を耕作するかが一目でわかる</a:t>
            </a:r>
          </a:p>
          <a:p>
            <a:pPr algn="l">
              <a:defRPr lang="ja-JP" altLang="en-US"/>
            </a:pPr>
            <a:endParaRPr kumimoji="1" lang="ja-JP" altLang="en-US" sz="1400" dirty="0">
              <a:solidFill>
                <a:srgbClr val="002060"/>
              </a:solidFill>
              <a:latin typeface="UD デジタル 教科書体 N-B"/>
              <a:ea typeface="UD デジタル 教科書体 N-B"/>
            </a:endParaRPr>
          </a:p>
          <a:p>
            <a:pPr algn="l">
              <a:defRPr lang="ja-JP" altLang="en-US"/>
            </a:pPr>
            <a:r>
              <a:rPr kumimoji="1" lang="ja-JP" altLang="en-US" sz="1400" dirty="0">
                <a:solidFill>
                  <a:srgbClr val="002060"/>
                </a:solidFill>
                <a:latin typeface="UD デジタル 教科書体 N-B"/>
                <a:ea typeface="UD デジタル 教科書体 N-B"/>
              </a:rPr>
              <a:t>目標地図の素案づくり</a:t>
            </a:r>
          </a:p>
          <a:p>
            <a:pPr algn="l">
              <a:defRPr lang="ja-JP" altLang="en-US"/>
            </a:pPr>
            <a:r>
              <a:rPr kumimoji="1" lang="ja-JP" altLang="en-US" sz="1400" dirty="0">
                <a:solidFill>
                  <a:srgbClr val="002060"/>
                </a:solidFill>
                <a:latin typeface="UD デジタル 教科書体 N-B"/>
                <a:ea typeface="UD デジタル 教科書体 N-B"/>
              </a:rPr>
              <a:t>　　…</a:t>
            </a:r>
            <a:r>
              <a:rPr kumimoji="1" lang="ja-JP" altLang="en-US" sz="1400" dirty="0">
                <a:solidFill>
                  <a:srgbClr val="FFFF00"/>
                </a:solidFill>
                <a:latin typeface="UD デジタル 教科書体 N-B"/>
                <a:ea typeface="UD デジタル 教科書体 N-B"/>
              </a:rPr>
              <a:t>農業委員会</a:t>
            </a:r>
            <a:r>
              <a:rPr kumimoji="1" lang="ja-JP" altLang="en-US" sz="1400" dirty="0">
                <a:solidFill>
                  <a:srgbClr val="002060"/>
                </a:solidFill>
                <a:latin typeface="UD デジタル 教科書体 N-B"/>
                <a:ea typeface="UD デジタル 教科書体 N-B"/>
              </a:rPr>
              <a:t>が作成</a:t>
            </a:r>
          </a:p>
          <a:p>
            <a:pPr algn="l">
              <a:defRPr lang="ja-JP" altLang="en-US"/>
            </a:pPr>
            <a:r>
              <a:rPr kumimoji="1" lang="ja-JP" altLang="en-US" sz="1400" dirty="0">
                <a:solidFill>
                  <a:srgbClr val="002060"/>
                </a:solidFill>
                <a:latin typeface="UD デジタル 教科書体 N-B"/>
                <a:ea typeface="UD デジタル 教科書体 N-B"/>
              </a:rPr>
              <a:t>　</a:t>
            </a:r>
          </a:p>
        </p:txBody>
      </p:sp>
      <p:sp>
        <p:nvSpPr>
          <p:cNvPr id="1152" name="図形 311"/>
          <p:cNvSpPr/>
          <p:nvPr/>
        </p:nvSpPr>
        <p:spPr>
          <a:xfrm>
            <a:off x="1367644" y="1709905"/>
            <a:ext cx="196895" cy="180187"/>
          </a:xfrm>
          <a:prstGeom prst="downArrow">
            <a:avLst/>
          </a:prstGeom>
          <a:solidFill>
            <a:srgbClr val="FF0000"/>
          </a:solidFill>
          <a:ln w="25400" cap="flat" cmpd="sng" algn="ctr">
            <a:solidFill>
              <a:srgbClr val="FFA6A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53" name="図形 317"/>
          <p:cNvSpPr/>
          <p:nvPr/>
        </p:nvSpPr>
        <p:spPr>
          <a:xfrm>
            <a:off x="252000" y="3546667"/>
            <a:ext cx="2526865" cy="2188967"/>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u="sng" dirty="0">
                <a:solidFill>
                  <a:schemeClr val="tx1"/>
                </a:solidFill>
                <a:latin typeface="UD デジタル 教科書体 N-B"/>
                <a:ea typeface="UD デジタル 教科書体 N-B"/>
              </a:rPr>
              <a:t>◎地域の話し合いの目的</a:t>
            </a:r>
            <a:endParaRPr kumimoji="1" lang="ja-JP" altLang="en-US" sz="1600" u="sng" dirty="0">
              <a:solidFill>
                <a:schemeClr val="tx1"/>
              </a:solidFill>
              <a:latin typeface="UD デジタル 教科書体 N-B"/>
              <a:ea typeface="UD デジタル 教科書体 N-B"/>
            </a:endParaRPr>
          </a:p>
          <a:p>
            <a:pPr algn="l">
              <a:defRPr lang="ja-JP" altLang="en-US"/>
            </a:pPr>
            <a:r>
              <a:rPr kumimoji="1" lang="ja-JP" altLang="en-US" sz="1100" dirty="0">
                <a:solidFill>
                  <a:srgbClr val="002060"/>
                </a:solidFill>
                <a:latin typeface="UD デジタル 教科書体 N-B"/>
                <a:ea typeface="UD デジタル 教科書体 N-B"/>
              </a:rPr>
              <a:t>　</a:t>
            </a:r>
          </a:p>
          <a:p>
            <a:pPr algn="l">
              <a:defRPr lang="ja-JP" altLang="en-US"/>
            </a:pPr>
            <a:r>
              <a:rPr kumimoji="1" lang="ja-JP" altLang="en-US" sz="1300" dirty="0">
                <a:solidFill>
                  <a:srgbClr val="002060"/>
                </a:solidFill>
                <a:latin typeface="UD デジタル 教科書体 N-B"/>
                <a:ea typeface="UD デジタル 教科書体 N-B"/>
              </a:rPr>
              <a:t>「目標地図」の素案や地域計画案について地域の参加者の意見を聞き反映すること</a:t>
            </a:r>
          </a:p>
          <a:p>
            <a:pPr algn="l">
              <a:defRPr lang="ja-JP" altLang="en-US"/>
            </a:pPr>
            <a:endParaRPr kumimoji="1" lang="ja-JP" altLang="en-US" sz="1300" dirty="0">
              <a:solidFill>
                <a:srgbClr val="002060"/>
              </a:solidFill>
              <a:latin typeface="UD デジタル 教科書体 N-B"/>
              <a:ea typeface="UD デジタル 教科書体 N-B"/>
            </a:endParaRPr>
          </a:p>
          <a:p>
            <a:pPr algn="l">
              <a:defRPr lang="ja-JP" altLang="en-US"/>
            </a:pPr>
            <a:r>
              <a:rPr kumimoji="1" lang="ja-JP" altLang="en-US" sz="1300" dirty="0">
                <a:solidFill>
                  <a:srgbClr val="002060"/>
                </a:solidFill>
                <a:latin typeface="UD デジタル 教科書体 N-B"/>
                <a:ea typeface="UD デジタル 教科書体 N-B"/>
              </a:rPr>
              <a:t>　地域農業の指針となる「地域計画」を地域の参加者に理解してもらうこと</a:t>
            </a:r>
            <a:endParaRPr kumimoji="1" lang="ja-JP" altLang="en-US" sz="1400" dirty="0">
              <a:solidFill>
                <a:srgbClr val="002060"/>
              </a:solidFill>
              <a:latin typeface="UD デジタル 教科書体 N-B"/>
              <a:ea typeface="UD デジタル 教科書体 N-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図形 15"/>
          <p:cNvSpPr/>
          <p:nvPr/>
        </p:nvSpPr>
        <p:spPr>
          <a:xfrm>
            <a:off x="315829" y="642564"/>
            <a:ext cx="8457745" cy="5017404"/>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u="sng" dirty="0">
                <a:solidFill>
                  <a:schemeClr val="tx1"/>
                </a:solidFill>
                <a:latin typeface="UD デジタル 教科書体 N-B"/>
                <a:ea typeface="UD デジタル 教科書体 N-B"/>
              </a:rPr>
              <a:t>エ.求められる目標地図を知ろう</a:t>
            </a:r>
            <a:endParaRPr kumimoji="1" lang="ja-JP" altLang="en-US" sz="1600" u="sng" dirty="0">
              <a:solidFill>
                <a:schemeClr val="tx1"/>
              </a:solidFill>
              <a:latin typeface="UD デジタル 教科書体 N-B"/>
              <a:ea typeface="UD デジタル 教科書体 N-B"/>
            </a:endParaRPr>
          </a:p>
          <a:p>
            <a:pPr algn="l">
              <a:defRPr lang="ja-JP" altLang="en-US"/>
            </a:pPr>
            <a:r>
              <a:rPr kumimoji="1" lang="ja-JP" altLang="en-US" sz="1600" dirty="0">
                <a:solidFill>
                  <a:srgbClr val="002060"/>
                </a:solidFill>
                <a:latin typeface="UD デジタル 教科書体 N-B"/>
                <a:ea typeface="UD デジタル 教科書体 N-B"/>
              </a:rPr>
              <a:t>～地域や農地の現状による目標地図のかたちとは？～</a:t>
            </a:r>
            <a:endParaRPr kumimoji="1" lang="ja-JP" altLang="en-US" sz="1600" dirty="0">
              <a:solidFill>
                <a:srgbClr val="FF0000"/>
              </a:solidFill>
              <a:latin typeface="UD デジタル 教科書体 N-B"/>
              <a:ea typeface="UD デジタル 教科書体 N-B"/>
            </a:endParaRPr>
          </a:p>
          <a:p>
            <a:pPr algn="l">
              <a:defRPr lang="ja-JP" altLang="en-US"/>
            </a:pPr>
            <a:r>
              <a:rPr kumimoji="1" lang="ja-JP" altLang="en-US" sz="1600" dirty="0">
                <a:solidFill>
                  <a:srgbClr val="FF0000"/>
                </a:solidFill>
                <a:latin typeface="UD デジタル 教科書体 N-B"/>
                <a:ea typeface="UD デジタル 教科書体 N-B"/>
              </a:rPr>
              <a:t>　　　　　　　地域の実情に即した目標地図＝みんな違ってみんないい！</a:t>
            </a:r>
          </a:p>
          <a:p>
            <a:pPr algn="l">
              <a:defRPr lang="ja-JP" altLang="en-US"/>
            </a:pPr>
            <a:endParaRPr kumimoji="1" lang="ja-JP" altLang="en-US" sz="1400" dirty="0">
              <a:solidFill>
                <a:srgbClr val="002060"/>
              </a:solidFill>
              <a:latin typeface="UD デジタル 教科書体 N-B"/>
              <a:ea typeface="UD デジタル 教科書体 N-B"/>
            </a:endParaRPr>
          </a:p>
          <a:p>
            <a:pPr algn="l">
              <a:defRPr lang="ja-JP" altLang="en-US"/>
            </a:pPr>
            <a:r>
              <a:rPr kumimoji="1" lang="ja-JP" altLang="en-US" sz="1400" u="sng" dirty="0">
                <a:solidFill>
                  <a:srgbClr val="002060"/>
                </a:solidFill>
                <a:latin typeface="UD デジタル 教科書体 N-B"/>
                <a:ea typeface="UD デジタル 教科書体 N-B"/>
              </a:rPr>
              <a:t>①担い手の減少で農地集積が進まず、荒廃農地が増加してきた地域</a:t>
            </a:r>
          </a:p>
          <a:p>
            <a:pPr algn="l">
              <a:defRPr lang="ja-JP" altLang="en-US"/>
            </a:pPr>
            <a:r>
              <a:rPr kumimoji="1" lang="ja-JP" altLang="en-US" sz="1400" dirty="0">
                <a:solidFill>
                  <a:srgbClr val="002060"/>
                </a:solidFill>
                <a:latin typeface="UD デジタル 教科書体 N-B"/>
                <a:ea typeface="UD デジタル 教科書体 N-B"/>
              </a:rPr>
              <a:t>★担い手がいる→担い手の意向や所有者の貸付意向を反映し農地の集約化を基本とした目標地図</a:t>
            </a:r>
          </a:p>
          <a:p>
            <a:pPr algn="l">
              <a:defRPr lang="ja-JP" altLang="en-US"/>
            </a:pPr>
            <a:r>
              <a:rPr kumimoji="1" lang="ja-JP" altLang="en-US" sz="1400" dirty="0">
                <a:solidFill>
                  <a:srgbClr val="002060"/>
                </a:solidFill>
                <a:latin typeface="UD デジタル 教科書体 N-B"/>
                <a:ea typeface="UD デジタル 教科書体 N-B"/>
              </a:rPr>
              <a:t>★農地の受け手もなく高齢農家や自給農家中心の地域→「地域</a:t>
            </a:r>
            <a:r>
              <a:rPr kumimoji="1" lang="ja-JP" altLang="en-US" sz="1400" dirty="0" err="1">
                <a:solidFill>
                  <a:srgbClr val="002060"/>
                </a:solidFill>
                <a:latin typeface="UD デジタル 教科書体 N-B"/>
                <a:ea typeface="UD デジタル 教科書体 N-B"/>
              </a:rPr>
              <a:t>まるっと</a:t>
            </a:r>
            <a:r>
              <a:rPr kumimoji="1" lang="ja-JP" altLang="en-US" sz="1400" dirty="0">
                <a:solidFill>
                  <a:srgbClr val="002060"/>
                </a:solidFill>
                <a:latin typeface="UD デジタル 教科書体 N-B"/>
                <a:ea typeface="UD デジタル 教科書体 N-B"/>
              </a:rPr>
              <a:t>中間管理方式」等により受け皿</a:t>
            </a:r>
            <a:endParaRPr kumimoji="1" lang="en-US" altLang="ja-JP" sz="1400" dirty="0">
              <a:solidFill>
                <a:srgbClr val="002060"/>
              </a:solidFill>
              <a:latin typeface="UD デジタル 教科書体 N-B"/>
              <a:ea typeface="UD デジタル 教科書体 N-B"/>
            </a:endParaRPr>
          </a:p>
          <a:p>
            <a:pPr algn="l">
              <a:defRPr lang="ja-JP" altLang="en-US"/>
            </a:pPr>
            <a:r>
              <a:rPr lang="ja-JP" altLang="en-US" sz="1400" dirty="0">
                <a:solidFill>
                  <a:srgbClr val="002060"/>
                </a:solidFill>
                <a:latin typeface="UD デジタル 教科書体 N-B"/>
                <a:ea typeface="UD デジタル 教科書体 N-B"/>
              </a:rPr>
              <a:t>　</a:t>
            </a:r>
            <a:r>
              <a:rPr kumimoji="1" lang="ja-JP" altLang="en-US" sz="1400" dirty="0">
                <a:solidFill>
                  <a:srgbClr val="002060"/>
                </a:solidFill>
                <a:latin typeface="UD デジタル 教科書体 N-B"/>
                <a:ea typeface="UD デジタル 教科書体 N-B"/>
              </a:rPr>
              <a:t>となる組織設立を目指した目標地図</a:t>
            </a:r>
          </a:p>
          <a:p>
            <a:pPr algn="l">
              <a:defRPr lang="ja-JP" altLang="en-US"/>
            </a:pPr>
            <a:r>
              <a:rPr kumimoji="1" lang="ja-JP" altLang="en-US" sz="1400" dirty="0">
                <a:solidFill>
                  <a:srgbClr val="002060"/>
                </a:solidFill>
                <a:latin typeface="UD デジタル 教科書体 N-B"/>
                <a:ea typeface="UD デジタル 教科書体 N-B"/>
              </a:rPr>
              <a:t>★農地利用のエリア分け→優良農地の効率利用と粗放的利用の両立した目標地図</a:t>
            </a:r>
          </a:p>
          <a:p>
            <a:pPr algn="l">
              <a:defRPr lang="ja-JP" altLang="en-US"/>
            </a:pPr>
            <a:r>
              <a:rPr kumimoji="1" lang="ja-JP" altLang="en-US" sz="1400" dirty="0">
                <a:solidFill>
                  <a:srgbClr val="1600FF"/>
                </a:solidFill>
                <a:latin typeface="UD デジタル 教科書体 N-B"/>
                <a:ea typeface="UD デジタル 教科書体 N-B"/>
              </a:rPr>
              <a:t>★現状維持…現況地図で話し合った結果、当分現状維持という形も可能</a:t>
            </a:r>
          </a:p>
          <a:p>
            <a:pPr algn="l">
              <a:defRPr lang="ja-JP" altLang="en-US"/>
            </a:pPr>
            <a:endParaRPr kumimoji="1" lang="ja-JP" altLang="en-US" sz="1400" dirty="0">
              <a:solidFill>
                <a:srgbClr val="002060"/>
              </a:solidFill>
              <a:latin typeface="UD デジタル 教科書体 N-B"/>
              <a:ea typeface="UD デジタル 教科書体 N-B"/>
            </a:endParaRPr>
          </a:p>
          <a:p>
            <a:pPr algn="l">
              <a:defRPr lang="ja-JP" altLang="en-US"/>
            </a:pPr>
            <a:r>
              <a:rPr kumimoji="1" lang="ja-JP" altLang="en-US" sz="1400" u="sng" dirty="0">
                <a:solidFill>
                  <a:srgbClr val="002060"/>
                </a:solidFill>
                <a:latin typeface="UD デジタル 教科書体 N-B"/>
                <a:ea typeface="UD デジタル 教科書体 N-B"/>
              </a:rPr>
              <a:t>②担い手への農地集積が実績を上げている地域</a:t>
            </a:r>
          </a:p>
          <a:p>
            <a:pPr algn="l">
              <a:defRPr lang="ja-JP" altLang="en-US"/>
            </a:pPr>
            <a:r>
              <a:rPr kumimoji="1" lang="ja-JP" altLang="en-US" sz="1400" dirty="0">
                <a:solidFill>
                  <a:srgbClr val="002060"/>
                </a:solidFill>
                <a:latin typeface="UD デジタル 教科書体 N-B"/>
                <a:ea typeface="UD デジタル 教科書体 N-B"/>
              </a:rPr>
              <a:t>★担い手単位の農地の集約化を基本とした目標地図…担い手への集積が困難な農地＝現状維持</a:t>
            </a:r>
          </a:p>
          <a:p>
            <a:pPr algn="l">
              <a:defRPr lang="ja-JP" altLang="en-US"/>
            </a:pPr>
            <a:r>
              <a:rPr kumimoji="1" lang="ja-JP" altLang="en-US" sz="1400" dirty="0">
                <a:solidFill>
                  <a:srgbClr val="002060"/>
                </a:solidFill>
                <a:latin typeface="UD デジタル 教科書体 N-B"/>
                <a:ea typeface="UD デジタル 教科書体 N-B"/>
              </a:rPr>
              <a:t>★集落営農組織（法人）等への農地集積の維持を基本とした目標地図</a:t>
            </a:r>
          </a:p>
          <a:p>
            <a:pPr algn="l">
              <a:defRPr lang="ja-JP" altLang="en-US"/>
            </a:pPr>
            <a:r>
              <a:rPr kumimoji="1" lang="ja-JP" altLang="en-US" sz="1400" dirty="0">
                <a:solidFill>
                  <a:srgbClr val="1600FF"/>
                </a:solidFill>
                <a:latin typeface="UD デジタル 教科書体 N-B"/>
                <a:ea typeface="UD デジタル 教科書体 N-B"/>
              </a:rPr>
              <a:t>★現状維持…現況地図で話し合った結果、当分現状維持という形も可能</a:t>
            </a:r>
          </a:p>
          <a:p>
            <a:pPr algn="l">
              <a:defRPr lang="ja-JP" altLang="en-US"/>
            </a:pPr>
            <a:endParaRPr kumimoji="1" lang="ja-JP" altLang="en-US" sz="1400" dirty="0">
              <a:solidFill>
                <a:srgbClr val="002060"/>
              </a:solidFill>
              <a:latin typeface="UD デジタル 教科書体 N-B"/>
              <a:ea typeface="UD デジタル 教科書体 N-B"/>
            </a:endParaRPr>
          </a:p>
          <a:p>
            <a:pPr algn="l">
              <a:defRPr lang="ja-JP" altLang="en-US"/>
            </a:pPr>
            <a:r>
              <a:rPr kumimoji="1" lang="ja-JP" altLang="en-US" sz="1400" u="sng" dirty="0">
                <a:solidFill>
                  <a:srgbClr val="002060"/>
                </a:solidFill>
                <a:latin typeface="UD デジタル 教科書体 N-B"/>
                <a:ea typeface="UD デジタル 教科書体 N-B"/>
              </a:rPr>
              <a:t>③農地と宅地が混在しており商工業中心等開発志向が強い地域</a:t>
            </a:r>
          </a:p>
          <a:p>
            <a:pPr algn="l">
              <a:defRPr lang="ja-JP" altLang="en-US"/>
            </a:pPr>
            <a:r>
              <a:rPr kumimoji="1" lang="ja-JP" altLang="en-US" sz="1400" dirty="0">
                <a:solidFill>
                  <a:srgbClr val="002060"/>
                </a:solidFill>
                <a:latin typeface="UD デジタル 教科書体 N-B"/>
                <a:ea typeface="UD デジタル 教科書体 N-B"/>
              </a:rPr>
              <a:t>★必要な土地利用のまとまりを確保した目標地図</a:t>
            </a:r>
          </a:p>
          <a:p>
            <a:pPr algn="l">
              <a:defRPr lang="ja-JP" altLang="en-US"/>
            </a:pPr>
            <a:r>
              <a:rPr kumimoji="1" lang="ja-JP" altLang="en-US" sz="1400" dirty="0">
                <a:solidFill>
                  <a:srgbClr val="002060"/>
                </a:solidFill>
                <a:latin typeface="UD デジタル 教科書体 N-B"/>
                <a:ea typeface="UD デジタル 教科書体 N-B"/>
              </a:rPr>
              <a:t>　　…担い手への農地集積と多様な人材による農地利用を目指す</a:t>
            </a:r>
          </a:p>
          <a:p>
            <a:pPr algn="l">
              <a:defRPr lang="ja-JP" altLang="en-US"/>
            </a:pPr>
            <a:r>
              <a:rPr kumimoji="1" lang="ja-JP" altLang="en-US" sz="1400" dirty="0">
                <a:solidFill>
                  <a:srgbClr val="1600FF"/>
                </a:solidFill>
                <a:latin typeface="UD デジタル 教科書体 N-B"/>
                <a:ea typeface="UD デジタル 教科書体 N-B"/>
              </a:rPr>
              <a:t>★現状維持…現況地図で話し合った結果、当分現状維持という形も可能</a:t>
            </a:r>
          </a:p>
          <a:p>
            <a:pPr algn="l">
              <a:defRPr lang="ja-JP" altLang="en-US"/>
            </a:pPr>
            <a:endParaRPr kumimoji="1" lang="ja-JP" altLang="en-US" sz="1400" dirty="0">
              <a:solidFill>
                <a:srgbClr val="002060"/>
              </a:solidFill>
              <a:latin typeface="UD デジタル 教科書体 N-B"/>
              <a:ea typeface="UD デジタル 教科書体 N-B"/>
            </a:endParaRPr>
          </a:p>
          <a:p>
            <a:pPr algn="l">
              <a:defRPr lang="ja-JP" altLang="en-US"/>
            </a:pPr>
            <a:r>
              <a:rPr kumimoji="1" lang="ja-JP" altLang="en-US" sz="1100" dirty="0">
                <a:solidFill>
                  <a:srgbClr val="002060"/>
                </a:solidFill>
                <a:latin typeface="UD デジタル 教科書体 N-B"/>
                <a:ea typeface="UD デジタル 教科書体 N-B"/>
              </a:rPr>
              <a:t>　　</a:t>
            </a:r>
          </a:p>
        </p:txBody>
      </p:sp>
      <p:sp>
        <p:nvSpPr>
          <p:cNvPr id="1159" name="図形 50"/>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４</a:t>
            </a:r>
          </a:p>
        </p:txBody>
      </p:sp>
      <p:sp>
        <p:nvSpPr>
          <p:cNvPr id="1160" name="図形 88"/>
          <p:cNvSpPr/>
          <p:nvPr/>
        </p:nvSpPr>
        <p:spPr>
          <a:xfrm>
            <a:off x="6156000" y="3762000"/>
            <a:ext cx="2372397" cy="1512000"/>
          </a:xfrm>
          <a:prstGeom prst="wedgeRectCallout">
            <a:avLst>
              <a:gd name="adj1" fmla="val -942"/>
              <a:gd name="adj2" fmla="val 60387"/>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lang="ja-JP" altLang="en-US" sz="1200">
                <a:solidFill>
                  <a:sysClr val="window" lastClr="FFFFFF"/>
                </a:solidFill>
                <a:latin typeface="UD デジタル 教科書体 N-B"/>
                <a:ea typeface="UD デジタル 教科書体 N-B"/>
              </a:rPr>
              <a:t>「地域計画」とは、</a:t>
            </a:r>
            <a:endParaRPr lang="ja-JP" altLang="en-US" sz="1200">
              <a:latin typeface="UD デジタル 教科書体 N-B"/>
              <a:ea typeface="UD デジタル 教科書体 N-B"/>
            </a:endParaRPr>
          </a:p>
          <a:p>
            <a:pPr algn="l">
              <a:defRPr lang="ja-JP" altLang="en-US"/>
            </a:pPr>
            <a:r>
              <a:rPr lang="ja-JP" altLang="en-US" sz="1200">
                <a:solidFill>
                  <a:sysClr val="window" lastClr="FFFFFF"/>
                </a:solidFill>
                <a:latin typeface="UD デジタル 教科書体 N-B"/>
                <a:ea typeface="UD デジタル 教科書体 N-B"/>
              </a:rPr>
              <a:t>「地域農業の将来の在り方」を地域の話し合いで方向付け</a:t>
            </a:r>
          </a:p>
          <a:p>
            <a:pPr algn="l">
              <a:defRPr lang="ja-JP" altLang="en-US"/>
            </a:pPr>
            <a:r>
              <a:rPr lang="ja-JP" altLang="en-US" sz="1200">
                <a:solidFill>
                  <a:sysClr val="window" lastClr="FFFFFF"/>
                </a:solidFill>
                <a:latin typeface="UD デジタル 教科書体 N-B"/>
                <a:ea typeface="UD デジタル 教科書体 N-B"/>
              </a:rPr>
              <a:t>すること。</a:t>
            </a:r>
          </a:p>
          <a:p>
            <a:pPr algn="l">
              <a:defRPr lang="ja-JP" altLang="en-US"/>
            </a:pPr>
            <a:r>
              <a:rPr lang="ja-JP" altLang="en-US" sz="1200">
                <a:solidFill>
                  <a:sysClr val="window" lastClr="FFFFFF"/>
                </a:solidFill>
                <a:latin typeface="UD デジタル 教科書体 N-B"/>
                <a:ea typeface="UD デジタル 教科書体 N-B"/>
              </a:rPr>
              <a:t>「目標地図」は方向付けの</a:t>
            </a:r>
          </a:p>
          <a:p>
            <a:pPr algn="l">
              <a:defRPr lang="ja-JP" altLang="en-US"/>
            </a:pPr>
            <a:r>
              <a:rPr lang="ja-JP" altLang="en-US" sz="1200">
                <a:solidFill>
                  <a:sysClr val="window" lastClr="FFFFFF"/>
                </a:solidFill>
                <a:latin typeface="UD デジタル 教科書体 N-B"/>
                <a:ea typeface="UD デジタル 教科書体 N-B"/>
              </a:rPr>
              <a:t>ための材料の1つです。</a:t>
            </a:r>
          </a:p>
        </p:txBody>
      </p:sp>
      <p:pic>
        <p:nvPicPr>
          <p:cNvPr id="1161" name="図 314"/>
          <p:cNvPicPr>
            <a:picLocks noChangeAspect="1"/>
          </p:cNvPicPr>
          <p:nvPr/>
        </p:nvPicPr>
        <p:blipFill>
          <a:blip r:embed="rId3" cstate="print"/>
          <a:stretch>
            <a:fillRect/>
          </a:stretch>
        </p:blipFill>
        <p:spPr>
          <a:xfrm>
            <a:off x="7528670" y="4366264"/>
            <a:ext cx="1509069" cy="1509069"/>
          </a:xfrm>
          <a:prstGeom prst="rect">
            <a:avLst/>
          </a:prstGeom>
        </p:spPr>
      </p:pic>
      <p:sp>
        <p:nvSpPr>
          <p:cNvPr id="1162" name="四角形 315"/>
          <p:cNvSpPr/>
          <p:nvPr/>
        </p:nvSpPr>
        <p:spPr>
          <a:xfrm>
            <a:off x="316995" y="200464"/>
            <a:ext cx="8456577" cy="355073"/>
          </a:xfrm>
          <a:prstGeom prst="rect">
            <a:avLst/>
          </a:prstGeom>
        </p:spPr>
        <p:txBody>
          <a:bodyPr>
            <a:normAutofit fontScale="92500" lnSpcReduction="10000"/>
          </a:bodyPr>
          <a:lstStyle>
            <a:lvl1pPr algn="ctr" defTabSz="914400" rtl="0" eaLnBrk="1" latinLnBrk="0" hangingPunct="1">
              <a:spcBef>
                <a:spcPct val="0"/>
              </a:spcBef>
              <a:buNone/>
              <a:defRPr kumimoji="1" lang="ja-JP" altLang="en-US" sz="4800" b="1" kern="1200" dirty="0" smtClean="0">
                <a:gradFill flip="none" rotWithShape="1">
                  <a:gsLst>
                    <a:gs pos="0">
                      <a:schemeClr val="accent4">
                        <a:lumMod val="50000"/>
                      </a:schemeClr>
                    </a:gs>
                    <a:gs pos="100000">
                      <a:schemeClr val="accent4"/>
                    </a:gs>
                  </a:gsLst>
                  <a:lin ang="16200000" scaled="1"/>
                  <a:tileRect/>
                </a:gradFill>
                <a:effectLst>
                  <a:glow rad="50800">
                    <a:schemeClr val="tx2">
                      <a:lumMod val="20000"/>
                      <a:lumOff val="80000"/>
                      <a:alpha val="50000"/>
                    </a:schemeClr>
                  </a:glow>
                </a:effectLst>
                <a:latin typeface="+mj-lt"/>
                <a:ea typeface="+mj-ea"/>
                <a:cs typeface="+mj-cs"/>
              </a:defRPr>
            </a:lvl1pPr>
          </a:lstStyle>
          <a:p>
            <a:pPr algn="l"/>
            <a:r>
              <a:rPr kumimoji="1" lang="ja-JP" altLang="en-US" sz="2000"/>
              <a:t>Ⅱ目標地図の素案作成　その２</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四角形 536"/>
          <p:cNvSpPr>
            <a:spLocks noGrp="1"/>
          </p:cNvSpPr>
          <p:nvPr>
            <p:ph type="title"/>
          </p:nvPr>
        </p:nvSpPr>
        <p:spPr>
          <a:xfrm>
            <a:off x="393389" y="194014"/>
            <a:ext cx="8229600" cy="738627"/>
          </a:xfrm>
          <a:prstGeom prst="rect">
            <a:avLst/>
          </a:prstGeom>
        </p:spPr>
        <p:txBody>
          <a:bodyPr>
            <a:normAutofit/>
          </a:bodyPr>
          <a:lstStyle/>
          <a:p>
            <a:pPr algn="l"/>
            <a:r>
              <a:rPr kumimoji="1" lang="ja-JP" altLang="en-US" sz="1977" dirty="0"/>
              <a:t>Ⅲ地域計画の策定完了…策定後は？</a:t>
            </a:r>
          </a:p>
          <a:p>
            <a:pPr algn="l"/>
            <a:r>
              <a:rPr kumimoji="1" lang="ja-JP" altLang="en-US" sz="1600" dirty="0"/>
              <a:t>　～令和７年３月３１日は、第１期　地域計画のゴールでスタート！～</a:t>
            </a:r>
          </a:p>
        </p:txBody>
      </p:sp>
      <p:sp>
        <p:nvSpPr>
          <p:cNvPr id="1168" name="図形 94"/>
          <p:cNvSpPr/>
          <p:nvPr/>
        </p:nvSpPr>
        <p:spPr>
          <a:xfrm>
            <a:off x="252000" y="934887"/>
            <a:ext cx="2810892" cy="3402620"/>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dirty="0">
                <a:solidFill>
                  <a:srgbClr val="FF0000"/>
                </a:solidFill>
                <a:latin typeface="UD デジタル 教科書体 N-B"/>
                <a:ea typeface="UD デジタル 教科書体 N-B"/>
              </a:rPr>
              <a:t>Ａ.地域計画の策定</a:t>
            </a:r>
          </a:p>
          <a:p>
            <a:pPr algn="l">
              <a:defRPr lang="ja-JP" altLang="en-US"/>
            </a:pPr>
            <a:r>
              <a:rPr kumimoji="1" lang="ja-JP" altLang="en-US" sz="1200" u="sng" dirty="0">
                <a:solidFill>
                  <a:srgbClr val="002060"/>
                </a:solidFill>
                <a:latin typeface="UD デジタル 教科書体 N-B"/>
                <a:ea typeface="UD デジタル 教科書体 N-B"/>
              </a:rPr>
              <a:t>①地域計画に示すこと</a:t>
            </a:r>
            <a:endParaRPr kumimoji="1" lang="ja-JP" altLang="en-US" sz="1200" dirty="0">
              <a:solidFill>
                <a:srgbClr val="002060"/>
              </a:solidFill>
              <a:latin typeface="UD デジタル 教科書体 NK-R"/>
              <a:ea typeface="UD デジタル 教科書体 NK-R"/>
            </a:endParaRPr>
          </a:p>
          <a:p>
            <a:pPr algn="l">
              <a:defRPr lang="ja-JP" altLang="en-US"/>
            </a:pPr>
            <a:r>
              <a:rPr kumimoji="1" lang="ja-JP" altLang="en-US" sz="1200" u="none" dirty="0">
                <a:solidFill>
                  <a:srgbClr val="002060"/>
                </a:solidFill>
                <a:latin typeface="UD デジタル 教科書体 N-B"/>
                <a:ea typeface="UD デジタル 教科書体 N-B"/>
              </a:rPr>
              <a:t>●区域の状況</a:t>
            </a:r>
          </a:p>
          <a:p>
            <a:pPr algn="l">
              <a:defRPr lang="ja-JP" altLang="en-US"/>
            </a:pPr>
            <a:r>
              <a:rPr kumimoji="1" lang="ja-JP" altLang="en-US" sz="1200" u="none" dirty="0">
                <a:solidFill>
                  <a:srgbClr val="002060"/>
                </a:solidFill>
                <a:latin typeface="UD デジタル 教科書体 N-B"/>
                <a:ea typeface="UD デジタル 教科書体 N-B"/>
              </a:rPr>
              <a:t>●地域の現状と課題</a:t>
            </a:r>
            <a:endParaRPr kumimoji="1" lang="ja-JP" altLang="en-US" sz="1200" dirty="0">
              <a:solidFill>
                <a:srgbClr val="002060"/>
              </a:solidFill>
              <a:latin typeface="UD デジタル 教科書体 N-B"/>
              <a:ea typeface="UD デジタル 教科書体 N-B"/>
            </a:endParaRPr>
          </a:p>
          <a:p>
            <a:pPr algn="l">
              <a:defRPr lang="ja-JP" altLang="en-US"/>
            </a:pPr>
            <a:r>
              <a:rPr kumimoji="1" lang="ja-JP" altLang="en-US" sz="1200" u="none" dirty="0">
                <a:solidFill>
                  <a:srgbClr val="002060"/>
                </a:solidFill>
                <a:latin typeface="UD デジタル 教科書体 N-B"/>
                <a:ea typeface="UD デジタル 教科書体 N-B"/>
              </a:rPr>
              <a:t>●農業の将来の在り方</a:t>
            </a:r>
          </a:p>
          <a:p>
            <a:pPr algn="l">
              <a:defRPr lang="ja-JP" altLang="en-US"/>
            </a:pPr>
            <a:r>
              <a:rPr kumimoji="1" lang="ja-JP" altLang="en-US" sz="1200" u="none" dirty="0">
                <a:solidFill>
                  <a:srgbClr val="002060"/>
                </a:solidFill>
                <a:latin typeface="UD デジタル 教科書体 N-B"/>
                <a:ea typeface="UD デジタル 教科書体 N-B"/>
              </a:rPr>
              <a:t>●農地の効率的・総合的な利用方針</a:t>
            </a:r>
          </a:p>
          <a:p>
            <a:pPr algn="l">
              <a:defRPr lang="ja-JP" altLang="en-US"/>
            </a:pPr>
            <a:r>
              <a:rPr kumimoji="1" lang="ja-JP" altLang="en-US" sz="1200" u="none" dirty="0">
                <a:solidFill>
                  <a:srgbClr val="002060"/>
                </a:solidFill>
                <a:latin typeface="UD デジタル 教科書体 N-B"/>
                <a:ea typeface="UD デジタル 教科書体 N-B"/>
              </a:rPr>
              <a:t>　担い手への農地集積・集団化の目標</a:t>
            </a:r>
          </a:p>
          <a:p>
            <a:pPr algn="l">
              <a:defRPr lang="ja-JP" altLang="en-US"/>
            </a:pPr>
            <a:r>
              <a:rPr kumimoji="1" lang="ja-JP" altLang="en-US" sz="1200" u="none" dirty="0">
                <a:solidFill>
                  <a:srgbClr val="002060"/>
                </a:solidFill>
                <a:latin typeface="UD デジタル 教科書体 N-B"/>
                <a:ea typeface="UD デジタル 教科書体 N-B"/>
              </a:rPr>
              <a:t>●目標達成のための必要な措置</a:t>
            </a:r>
          </a:p>
          <a:p>
            <a:pPr algn="l">
              <a:defRPr lang="ja-JP" altLang="en-US"/>
            </a:pPr>
            <a:r>
              <a:rPr kumimoji="1" lang="ja-JP" altLang="en-US" sz="1200" u="none" dirty="0">
                <a:solidFill>
                  <a:srgbClr val="002060"/>
                </a:solidFill>
                <a:latin typeface="UD デジタル 教科書体 N-B"/>
                <a:ea typeface="UD デジタル 教科書体 N-B"/>
              </a:rPr>
              <a:t>●地域内の目標地図に位置付ける農業</a:t>
            </a:r>
          </a:p>
          <a:p>
            <a:pPr algn="l">
              <a:defRPr lang="ja-JP" altLang="en-US"/>
            </a:pPr>
            <a:r>
              <a:rPr kumimoji="1" lang="ja-JP" altLang="en-US" sz="1200" u="none" dirty="0">
                <a:solidFill>
                  <a:srgbClr val="002060"/>
                </a:solidFill>
                <a:latin typeface="UD デジタル 教科書体 N-B"/>
                <a:ea typeface="UD デジタル 教科書体 N-B"/>
              </a:rPr>
              <a:t>　者など</a:t>
            </a:r>
          </a:p>
          <a:p>
            <a:pPr algn="l">
              <a:defRPr lang="ja-JP" altLang="en-US"/>
            </a:pPr>
            <a:r>
              <a:rPr kumimoji="1" lang="ja-JP" altLang="en-US" sz="1200" u="sng" dirty="0">
                <a:solidFill>
                  <a:srgbClr val="002060"/>
                </a:solidFill>
                <a:latin typeface="UD デジタル 教科書体 N-B"/>
                <a:ea typeface="UD デジタル 教科書体 N-B"/>
              </a:rPr>
              <a:t>②地域計画の素案について、地域（関</a:t>
            </a:r>
          </a:p>
          <a:p>
            <a:pPr algn="l">
              <a:defRPr lang="ja-JP" altLang="en-US"/>
            </a:pPr>
            <a:r>
              <a:rPr kumimoji="1" lang="ja-JP" altLang="en-US" sz="1200" u="sng" dirty="0">
                <a:solidFill>
                  <a:srgbClr val="002060"/>
                </a:solidFill>
                <a:latin typeface="UD デジタル 教科書体 N-B"/>
                <a:ea typeface="UD デジタル 教科書体 N-B"/>
              </a:rPr>
              <a:t>係者）で確認・協議</a:t>
            </a:r>
          </a:p>
          <a:p>
            <a:pPr algn="l">
              <a:defRPr lang="ja-JP" altLang="en-US"/>
            </a:pPr>
            <a:endParaRPr kumimoji="1" lang="ja-JP" altLang="en-US" sz="1200" u="sng" dirty="0">
              <a:solidFill>
                <a:srgbClr val="002060"/>
              </a:solidFill>
              <a:latin typeface="UD デジタル 教科書体 N-B"/>
              <a:ea typeface="UD デジタル 教科書体 N-B"/>
            </a:endParaRPr>
          </a:p>
          <a:p>
            <a:pPr algn="l">
              <a:defRPr lang="ja-JP" altLang="en-US"/>
            </a:pPr>
            <a:r>
              <a:rPr kumimoji="1" lang="ja-JP" altLang="en-US" sz="1200" u="sng" dirty="0">
                <a:solidFill>
                  <a:srgbClr val="002060"/>
                </a:solidFill>
                <a:latin typeface="UD デジタル 教科書体 N-B"/>
                <a:ea typeface="UD デジタル 教科書体 N-B"/>
              </a:rPr>
              <a:t>③地域計画の公表（令和７年３月末期限）</a:t>
            </a:r>
            <a:endParaRPr kumimoji="1" lang="ja-JP" altLang="en-US" sz="1200" u="none" dirty="0">
              <a:solidFill>
                <a:srgbClr val="002060"/>
              </a:solidFill>
              <a:latin typeface="UD デジタル 教科書体 NK-R"/>
              <a:ea typeface="UD デジタル 教科書体 NK-R"/>
            </a:endParaRPr>
          </a:p>
          <a:p>
            <a:pPr algn="l">
              <a:defRPr lang="ja-JP" altLang="en-US"/>
            </a:pPr>
            <a:endParaRPr kumimoji="1" lang="ja-JP" altLang="en-US" sz="12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u="none" dirty="0">
              <a:solidFill>
                <a:srgbClr val="002060"/>
              </a:solidFill>
              <a:latin typeface="UD デジタル 教科書体 N-B"/>
              <a:ea typeface="UD デジタル 教科書体 N-B"/>
            </a:endParaRPr>
          </a:p>
          <a:p>
            <a:pPr algn="l">
              <a:defRPr lang="ja-JP" altLang="en-US"/>
            </a:pPr>
            <a:r>
              <a:rPr kumimoji="1" lang="ja-JP" altLang="en-US" sz="1000" dirty="0">
                <a:solidFill>
                  <a:srgbClr val="002060"/>
                </a:solidFill>
                <a:latin typeface="UD デジタル 教科書体 N-B"/>
                <a:ea typeface="UD デジタル 教科書体 N-B"/>
              </a:rPr>
              <a:t>　　　</a:t>
            </a:r>
          </a:p>
          <a:p>
            <a:pPr algn="l">
              <a:defRPr lang="ja-JP" altLang="en-US"/>
            </a:pPr>
            <a:endParaRPr kumimoji="1" lang="ja-JP" altLang="en-US" sz="900" dirty="0">
              <a:solidFill>
                <a:srgbClr val="FF0000"/>
              </a:solidFill>
            </a:endParaRPr>
          </a:p>
        </p:txBody>
      </p:sp>
      <p:sp>
        <p:nvSpPr>
          <p:cNvPr id="1169" name="図形 95"/>
          <p:cNvSpPr/>
          <p:nvPr/>
        </p:nvSpPr>
        <p:spPr>
          <a:xfrm>
            <a:off x="6009108" y="934847"/>
            <a:ext cx="2810892" cy="3401461"/>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r>
              <a:rPr kumimoji="1" lang="ja-JP" altLang="en-US" sz="1600" b="1" dirty="0">
                <a:solidFill>
                  <a:srgbClr val="FF0000"/>
                </a:solidFill>
                <a:latin typeface="UD デジタル 教科書体 N-B"/>
                <a:ea typeface="UD デジタル 教科書体 N-B"/>
              </a:rPr>
              <a:t>Ｃ.地域計画の見直し</a:t>
            </a:r>
            <a:endParaRPr kumimoji="1" lang="ja-JP" altLang="en-US" sz="1600" dirty="0">
              <a:solidFill>
                <a:srgbClr val="FF0000"/>
              </a:solidFill>
              <a:latin typeface="UD デジタル 教科書体 N-B"/>
              <a:ea typeface="UD デジタル 教科書体 N-B"/>
            </a:endParaRPr>
          </a:p>
          <a:p>
            <a:pPr algn="l">
              <a:defRPr lang="ja-JP" altLang="en-US"/>
            </a:pPr>
            <a:r>
              <a:rPr kumimoji="1" lang="ja-JP" altLang="en-US" sz="1200" dirty="0">
                <a:solidFill>
                  <a:srgbClr val="002060"/>
                </a:solidFill>
                <a:latin typeface="UD デジタル 教科書体 N-B"/>
                <a:ea typeface="UD デジタル 教科書体 N-B"/>
              </a:rPr>
              <a:t>①地域計画は状況に応じて見直しを</a:t>
            </a:r>
          </a:p>
          <a:p>
            <a:pPr algn="l">
              <a:defRPr lang="ja-JP" altLang="en-US"/>
            </a:pPr>
            <a:r>
              <a:rPr kumimoji="1" lang="ja-JP" altLang="en-US" sz="1000" u="none" dirty="0">
                <a:solidFill>
                  <a:srgbClr val="002060"/>
                </a:solidFill>
                <a:latin typeface="UD デジタル 教科書体 N-B"/>
                <a:ea typeface="UD デジタル 教科書体 N-B"/>
              </a:rPr>
              <a:t>　</a:t>
            </a:r>
            <a:r>
              <a:rPr kumimoji="1" lang="ja-JP" altLang="en-US" sz="1050" u="none" dirty="0">
                <a:solidFill>
                  <a:srgbClr val="002060"/>
                </a:solidFill>
                <a:latin typeface="UD デジタル 教科書体 N-B"/>
                <a:ea typeface="UD デジタル 教科書体 N-B"/>
              </a:rPr>
              <a:t>★定期的な話し合い（情報共有・意見交</a:t>
            </a:r>
          </a:p>
          <a:p>
            <a:pPr algn="l">
              <a:defRPr lang="ja-JP" altLang="en-US"/>
            </a:pPr>
            <a:r>
              <a:rPr kumimoji="1" lang="ja-JP" altLang="en-US" sz="1050" u="none" dirty="0">
                <a:solidFill>
                  <a:srgbClr val="002060"/>
                </a:solidFill>
                <a:latin typeface="UD デジタル 教科書体 N-B"/>
                <a:ea typeface="UD デジタル 教科書体 N-B"/>
              </a:rPr>
              <a:t>　　換）の継続が必要です</a:t>
            </a:r>
          </a:p>
          <a:p>
            <a:pPr algn="l">
              <a:defRPr lang="ja-JP" altLang="en-US"/>
            </a:pPr>
            <a:r>
              <a:rPr kumimoji="1" lang="ja-JP" altLang="en-US" sz="1050" u="none" dirty="0">
                <a:solidFill>
                  <a:srgbClr val="002060"/>
                </a:solidFill>
                <a:latin typeface="UD デジタル 教科書体 N-B"/>
                <a:ea typeface="UD デジタル 教科書体 N-B"/>
              </a:rPr>
              <a:t>　～ポイント～</a:t>
            </a:r>
          </a:p>
          <a:p>
            <a:pPr algn="l">
              <a:defRPr lang="ja-JP" altLang="en-US"/>
            </a:pPr>
            <a:r>
              <a:rPr kumimoji="1" lang="ja-JP" altLang="en-US" sz="1050" u="none" dirty="0">
                <a:solidFill>
                  <a:srgbClr val="002060"/>
                </a:solidFill>
                <a:latin typeface="UD デジタル 教科書体 N-B"/>
                <a:ea typeface="UD デジタル 教科書体 N-B"/>
              </a:rPr>
              <a:t>　　◎予定した耕作者への権利移動の状況</a:t>
            </a:r>
          </a:p>
          <a:p>
            <a:pPr algn="l">
              <a:defRPr lang="ja-JP" altLang="en-US"/>
            </a:pPr>
            <a:r>
              <a:rPr kumimoji="1" lang="ja-JP" altLang="en-US" sz="1050" u="none" dirty="0">
                <a:solidFill>
                  <a:srgbClr val="002060"/>
                </a:solidFill>
                <a:latin typeface="UD デジタル 教科書体 N-B"/>
                <a:ea typeface="UD デジタル 教科書体 N-B"/>
              </a:rPr>
              <a:t>　　◎相続等による所有者の変更状況</a:t>
            </a:r>
          </a:p>
          <a:p>
            <a:pPr algn="l">
              <a:defRPr lang="ja-JP" altLang="en-US"/>
            </a:pPr>
            <a:r>
              <a:rPr kumimoji="1" lang="ja-JP" altLang="en-US" sz="1050" u="none" dirty="0">
                <a:solidFill>
                  <a:srgbClr val="002060"/>
                </a:solidFill>
                <a:latin typeface="UD デジタル 教科書体 N-B"/>
                <a:ea typeface="UD デジタル 教科書体 N-B"/>
              </a:rPr>
              <a:t>　　◎耕作者や所有者の意向変更の状況</a:t>
            </a:r>
          </a:p>
          <a:p>
            <a:pPr algn="l">
              <a:defRPr lang="ja-JP" altLang="en-US"/>
            </a:pPr>
            <a:r>
              <a:rPr kumimoji="1" lang="ja-JP" altLang="en-US" sz="1050" u="none" dirty="0">
                <a:solidFill>
                  <a:srgbClr val="002060"/>
                </a:solidFill>
                <a:latin typeface="UD デジタル 教科書体 N-B"/>
                <a:ea typeface="UD デジタル 教科書体 N-B"/>
              </a:rPr>
              <a:t>　　◎権利設定の働きかけ</a:t>
            </a:r>
          </a:p>
          <a:p>
            <a:pPr algn="l">
              <a:defRPr lang="ja-JP" altLang="en-US"/>
            </a:pPr>
            <a:r>
              <a:rPr kumimoji="1" lang="ja-JP" altLang="en-US" sz="1050" u="none" dirty="0">
                <a:solidFill>
                  <a:srgbClr val="002060"/>
                </a:solidFill>
                <a:latin typeface="UD デジタル 教科書体 N-B"/>
                <a:ea typeface="UD デジタル 教科書体 N-B"/>
              </a:rPr>
              <a:t>　　　…方法や役割分担</a:t>
            </a:r>
          </a:p>
          <a:p>
            <a:pPr algn="l">
              <a:defRPr lang="ja-JP" altLang="en-US"/>
            </a:pPr>
            <a:r>
              <a:rPr kumimoji="1" lang="ja-JP" altLang="en-US" sz="1050" u="none" dirty="0">
                <a:solidFill>
                  <a:srgbClr val="002060"/>
                </a:solidFill>
                <a:latin typeface="UD デジタル 教科書体 N-B"/>
                <a:ea typeface="UD デジタル 教科書体 N-B"/>
              </a:rPr>
              <a:t>　　◎新たな参入者等の情報共有</a:t>
            </a:r>
          </a:p>
          <a:p>
            <a:pPr algn="l">
              <a:defRPr lang="ja-JP" altLang="en-US"/>
            </a:pPr>
            <a:r>
              <a:rPr kumimoji="1" lang="ja-JP" altLang="en-US" sz="1050" u="none" dirty="0">
                <a:solidFill>
                  <a:srgbClr val="002060"/>
                </a:solidFill>
                <a:latin typeface="UD デジタル 教科書体 N-B"/>
                <a:ea typeface="UD デジタル 教科書体 N-B"/>
              </a:rPr>
              <a:t>　　　…計画変更の必要</a:t>
            </a:r>
          </a:p>
          <a:p>
            <a:pPr algn="l">
              <a:defRPr lang="ja-JP" altLang="en-US"/>
            </a:pPr>
            <a:r>
              <a:rPr kumimoji="1" lang="ja-JP" altLang="en-US" sz="1050" u="none" dirty="0">
                <a:solidFill>
                  <a:srgbClr val="002060"/>
                </a:solidFill>
                <a:latin typeface="UD デジタル 教科書体 N-B"/>
                <a:ea typeface="UD デジタル 教科書体 N-B"/>
              </a:rPr>
              <a:t>　★変更が生じた場合は、地域の農業者等</a:t>
            </a:r>
          </a:p>
          <a:p>
            <a:pPr algn="l">
              <a:defRPr lang="ja-JP" altLang="en-US"/>
            </a:pPr>
            <a:r>
              <a:rPr kumimoji="1" lang="ja-JP" altLang="en-US" sz="1050" u="none" dirty="0">
                <a:solidFill>
                  <a:srgbClr val="002060"/>
                </a:solidFill>
                <a:latin typeface="UD デジタル 教科書体 N-B"/>
                <a:ea typeface="UD デジタル 教科書体 N-B"/>
              </a:rPr>
              <a:t>　　に周知しよう！</a:t>
            </a:r>
          </a:p>
          <a:p>
            <a:pPr algn="l">
              <a:defRPr lang="ja-JP" altLang="en-US"/>
            </a:pPr>
            <a:r>
              <a:rPr kumimoji="1" lang="ja-JP" altLang="en-US" sz="1000" u="none" dirty="0">
                <a:solidFill>
                  <a:srgbClr val="002060"/>
                </a:solidFill>
                <a:latin typeface="UD デジタル 教科書体 N-B"/>
                <a:ea typeface="UD デジタル 教科書体 N-B"/>
              </a:rPr>
              <a:t>　　</a:t>
            </a:r>
          </a:p>
          <a:p>
            <a:pPr algn="l">
              <a:defRPr lang="ja-JP" altLang="en-US"/>
            </a:pPr>
            <a:r>
              <a:rPr kumimoji="1" lang="ja-JP" altLang="en-US" sz="1600" b="1" dirty="0">
                <a:solidFill>
                  <a:srgbClr val="FF0000"/>
                </a:solidFill>
                <a:latin typeface="UD デジタル 教科書体 N-B"/>
                <a:ea typeface="UD デジタル 教科書体 N-B"/>
              </a:rPr>
              <a:t>Ｄ.地域計画の変更手続き</a:t>
            </a:r>
            <a:endParaRPr kumimoji="1" lang="ja-JP" altLang="en-US" sz="1600" dirty="0">
              <a:solidFill>
                <a:srgbClr val="FF0000"/>
              </a:solidFill>
              <a:latin typeface="UD デジタル 教科書体 N-B"/>
              <a:ea typeface="UD デジタル 教科書体 N-B"/>
            </a:endParaRPr>
          </a:p>
          <a:p>
            <a:pPr algn="l">
              <a:defRPr lang="ja-JP" altLang="en-US"/>
            </a:pPr>
            <a:r>
              <a:rPr kumimoji="1" lang="ja-JP" altLang="en-US" sz="1200" u="none" dirty="0">
                <a:solidFill>
                  <a:srgbClr val="002060"/>
                </a:solidFill>
                <a:latin typeface="UD デジタル 教科書体 N-B"/>
                <a:ea typeface="UD デジタル 教科書体 N-B"/>
              </a:rPr>
              <a:t>①関係機関への意見聴取</a:t>
            </a:r>
            <a:endParaRPr kumimoji="1" lang="ja-JP" altLang="en-US" sz="1200" u="none" dirty="0">
              <a:solidFill>
                <a:srgbClr val="002060"/>
              </a:solidFill>
              <a:latin typeface="UD デジタル 教科書体 NK-R"/>
              <a:ea typeface="UD デジタル 教科書体 NK-R"/>
            </a:endParaRPr>
          </a:p>
          <a:p>
            <a:pPr algn="l">
              <a:defRPr lang="ja-JP" altLang="en-US"/>
            </a:pPr>
            <a:r>
              <a:rPr kumimoji="1" lang="ja-JP" altLang="en-US" sz="1200" u="none" dirty="0">
                <a:solidFill>
                  <a:srgbClr val="002060"/>
                </a:solidFill>
                <a:latin typeface="UD デジタル 教科書体 N-B"/>
                <a:ea typeface="UD デジタル 教科書体 N-B"/>
              </a:rPr>
              <a:t>②公告・縦覧</a:t>
            </a:r>
            <a:r>
              <a:rPr kumimoji="1" lang="ja-JP" altLang="en-US" sz="1050" u="none" dirty="0">
                <a:solidFill>
                  <a:srgbClr val="002060"/>
                </a:solidFill>
                <a:latin typeface="UD デジタル 教科書体 N-B"/>
                <a:ea typeface="UD デジタル 教科書体 N-B"/>
              </a:rPr>
              <a:t>（公告の日から２週間）</a:t>
            </a:r>
          </a:p>
          <a:p>
            <a:pPr algn="l">
              <a:defRPr lang="ja-JP" altLang="en-US"/>
            </a:pPr>
            <a:r>
              <a:rPr kumimoji="1" lang="ja-JP" altLang="en-US" sz="900" dirty="0">
                <a:solidFill>
                  <a:srgbClr val="FF0000"/>
                </a:solidFill>
              </a:rPr>
              <a:t>　</a:t>
            </a:r>
            <a:endParaRPr kumimoji="1" lang="ja-JP" altLang="en-US" sz="1000" u="none" dirty="0">
              <a:solidFill>
                <a:srgbClr val="002060"/>
              </a:solidFill>
              <a:latin typeface="UD デジタル 教科書体 NK-R"/>
              <a:ea typeface="UD デジタル 教科書体 NK-R"/>
            </a:endParaRPr>
          </a:p>
        </p:txBody>
      </p:sp>
      <p:pic>
        <p:nvPicPr>
          <p:cNvPr id="1170" name="図 93"/>
          <p:cNvPicPr>
            <a:picLocks noChangeAspect="1"/>
          </p:cNvPicPr>
          <p:nvPr/>
        </p:nvPicPr>
        <p:blipFill>
          <a:blip r:embed="rId3" cstate="print"/>
          <a:stretch>
            <a:fillRect/>
          </a:stretch>
        </p:blipFill>
        <p:spPr>
          <a:xfrm>
            <a:off x="6937573" y="164864"/>
            <a:ext cx="767777" cy="767777"/>
          </a:xfrm>
          <a:prstGeom prst="rect">
            <a:avLst/>
          </a:prstGeom>
        </p:spPr>
      </p:pic>
      <p:pic>
        <p:nvPicPr>
          <p:cNvPr id="1171" name="図 94"/>
          <p:cNvPicPr>
            <a:picLocks noChangeAspect="1"/>
          </p:cNvPicPr>
          <p:nvPr/>
        </p:nvPicPr>
        <p:blipFill>
          <a:blip r:embed="rId4" cstate="print"/>
          <a:stretch>
            <a:fillRect/>
          </a:stretch>
        </p:blipFill>
        <p:spPr>
          <a:xfrm>
            <a:off x="7881214" y="165047"/>
            <a:ext cx="1045345" cy="1045345"/>
          </a:xfrm>
          <a:prstGeom prst="rect">
            <a:avLst/>
          </a:prstGeom>
        </p:spPr>
      </p:pic>
      <p:sp>
        <p:nvSpPr>
          <p:cNvPr id="1172" name="図形 95"/>
          <p:cNvSpPr/>
          <p:nvPr/>
        </p:nvSpPr>
        <p:spPr>
          <a:xfrm>
            <a:off x="3129116" y="937094"/>
            <a:ext cx="2810884" cy="3402903"/>
          </a:xfrm>
          <a:prstGeom prst="foldedCorner">
            <a:avLst/>
          </a:prstGeom>
          <a:solidFill>
            <a:srgbClr val="72A376">
              <a:lumMod val="60000"/>
              <a:lumOff val="40000"/>
            </a:srgbClr>
          </a:solidFill>
          <a:ln w="19050" cap="flat" cmpd="sng" algn="ctr">
            <a:solidFill>
              <a:srgbClr val="72A376">
                <a:shade val="50000"/>
              </a:srgbClr>
            </a:solidFill>
            <a:prstDash val="solid"/>
          </a:ln>
        </p:spPr>
        <p:txBody>
          <a:bodyPr anchor="t"/>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kumimoji="1" lang="ja-JP" altLang="en-US" sz="1600" b="1" dirty="0">
                <a:solidFill>
                  <a:srgbClr val="FF0000"/>
                </a:solidFill>
                <a:latin typeface="UD デジタル 教科書体 N-B"/>
                <a:ea typeface="UD デジタル 教科書体 N-B"/>
              </a:rPr>
              <a:t>Ｂ.地域計画の実行</a:t>
            </a:r>
          </a:p>
          <a:p>
            <a:pPr algn="l">
              <a:defRPr lang="ja-JP" altLang="en-US"/>
            </a:pPr>
            <a:r>
              <a:rPr kumimoji="1" lang="ja-JP" altLang="en-US" sz="1200" u="sng" dirty="0">
                <a:solidFill>
                  <a:srgbClr val="002060"/>
                </a:solidFill>
                <a:latin typeface="UD デジタル 教科書体 N-B"/>
                <a:ea typeface="UD デジタル 教科書体 N-B"/>
              </a:rPr>
              <a:t>①予定した耕作者への権利設定</a:t>
            </a:r>
          </a:p>
          <a:p>
            <a:pPr algn="l">
              <a:defRPr lang="ja-JP" altLang="en-US"/>
            </a:pPr>
            <a:r>
              <a:rPr kumimoji="1" lang="ja-JP" altLang="en-US" sz="1050" u="none" dirty="0">
                <a:solidFill>
                  <a:srgbClr val="002060"/>
                </a:solidFill>
                <a:latin typeface="UD デジタル 教科書体 N-B"/>
                <a:ea typeface="UD デジタル 教科書体 N-B"/>
              </a:rPr>
              <a:t>★地域計画の策定後は、目標地図・地域計</a:t>
            </a:r>
            <a:endParaRPr kumimoji="1" lang="en-US" altLang="ja-JP" sz="1050" u="none" dirty="0">
              <a:solidFill>
                <a:srgbClr val="002060"/>
              </a:solidFill>
              <a:latin typeface="UD デジタル 教科書体 N-B"/>
              <a:ea typeface="UD デジタル 教科書体 N-B"/>
            </a:endParaRPr>
          </a:p>
          <a:p>
            <a:pPr algn="l">
              <a:defRPr lang="ja-JP" altLang="en-US"/>
            </a:pPr>
            <a:r>
              <a:rPr lang="ja-JP" altLang="en-US" sz="1050" dirty="0">
                <a:solidFill>
                  <a:srgbClr val="002060"/>
                </a:solidFill>
                <a:latin typeface="UD デジタル 教科書体 N-B"/>
                <a:ea typeface="UD デジタル 教科書体 N-B"/>
              </a:rPr>
              <a:t>　</a:t>
            </a:r>
            <a:r>
              <a:rPr kumimoji="1" lang="ja-JP" altLang="en-US" sz="1050" u="none" dirty="0">
                <a:solidFill>
                  <a:srgbClr val="002060"/>
                </a:solidFill>
                <a:latin typeface="UD デジタル 教科書体 N-B"/>
                <a:ea typeface="UD デジタル 教科書体 N-B"/>
              </a:rPr>
              <a:t>画の実現のための利用権設定へ移行</a:t>
            </a:r>
          </a:p>
          <a:p>
            <a:pPr algn="l">
              <a:defRPr lang="ja-JP" altLang="en-US"/>
            </a:pPr>
            <a:r>
              <a:rPr kumimoji="1" lang="ja-JP" altLang="en-US" sz="1050" u="none" dirty="0">
                <a:solidFill>
                  <a:srgbClr val="002060"/>
                </a:solidFill>
                <a:latin typeface="UD デジタル 教科書体 N-B"/>
                <a:ea typeface="UD デジタル 教科書体 N-B"/>
              </a:rPr>
              <a:t>★令和７年４月（地域計画策定）以降は、　</a:t>
            </a:r>
          </a:p>
          <a:p>
            <a:pPr algn="l">
              <a:defRPr lang="ja-JP" altLang="en-US"/>
            </a:pPr>
            <a:r>
              <a:rPr kumimoji="1" lang="ja-JP" altLang="en-US" sz="1050" u="none" dirty="0">
                <a:solidFill>
                  <a:srgbClr val="002060"/>
                </a:solidFill>
                <a:latin typeface="UD デジタル 教科書体 N-B"/>
                <a:ea typeface="UD デジタル 教科書体 N-B"/>
              </a:rPr>
              <a:t>　基盤法の農用地利用集積計画による権利</a:t>
            </a:r>
          </a:p>
          <a:p>
            <a:pPr algn="l">
              <a:defRPr lang="ja-JP" altLang="en-US"/>
            </a:pPr>
            <a:r>
              <a:rPr kumimoji="1" lang="ja-JP" altLang="en-US" sz="1050" u="none" dirty="0">
                <a:solidFill>
                  <a:srgbClr val="002060"/>
                </a:solidFill>
                <a:latin typeface="UD デジタル 教科書体 N-B"/>
                <a:ea typeface="UD デジタル 教科書体 N-B"/>
              </a:rPr>
              <a:t>　移動はできません</a:t>
            </a:r>
            <a:endParaRPr kumimoji="1" lang="en-US" altLang="ja-JP" sz="1050" u="none" dirty="0">
              <a:solidFill>
                <a:srgbClr val="002060"/>
              </a:solidFill>
              <a:latin typeface="UD デジタル 教科書体 N-B"/>
              <a:ea typeface="UD デジタル 教科書体 N-B"/>
            </a:endParaRPr>
          </a:p>
          <a:p>
            <a:pPr algn="l">
              <a:defRPr lang="ja-JP" altLang="en-US"/>
            </a:pPr>
            <a:endParaRPr kumimoji="1" lang="ja-JP" altLang="en-US" sz="1050" u="none" dirty="0">
              <a:solidFill>
                <a:srgbClr val="002060"/>
              </a:solidFill>
              <a:latin typeface="UD デジタル 教科書体 N-B"/>
              <a:ea typeface="UD デジタル 教科書体 N-B"/>
            </a:endParaRPr>
          </a:p>
          <a:p>
            <a:pPr algn="l">
              <a:defRPr lang="ja-JP" altLang="en-US"/>
            </a:pPr>
            <a:r>
              <a:rPr kumimoji="1" lang="ja-JP" altLang="en-US" sz="1200" u="sng" dirty="0">
                <a:solidFill>
                  <a:srgbClr val="002060"/>
                </a:solidFill>
                <a:latin typeface="UD デジタル 教科書体 N-B"/>
                <a:ea typeface="UD デジタル 教科書体 N-B"/>
              </a:rPr>
              <a:t>②農地中間管理事業の活用</a:t>
            </a:r>
            <a:endParaRPr kumimoji="1" lang="ja-JP" altLang="en-US" sz="1200" u="none" dirty="0">
              <a:solidFill>
                <a:srgbClr val="002060"/>
              </a:solidFill>
              <a:latin typeface="UD デジタル 教科書体 N-B"/>
              <a:ea typeface="UD デジタル 教科書体 N-B"/>
            </a:endParaRPr>
          </a:p>
          <a:p>
            <a:pPr algn="l">
              <a:defRPr lang="ja-JP" altLang="en-US"/>
            </a:pPr>
            <a:r>
              <a:rPr kumimoji="1" lang="ja-JP" altLang="en-US" sz="1050" u="none" dirty="0">
                <a:solidFill>
                  <a:srgbClr val="002060"/>
                </a:solidFill>
                <a:latin typeface="UD デジタル 教科書体 N-B"/>
                <a:ea typeface="UD デジタル 教科書体 N-B"/>
              </a:rPr>
              <a:t>●地域計画が目指す多様な経営体(担い手農</a:t>
            </a:r>
            <a:endParaRPr kumimoji="1" lang="ja-JP" altLang="en-US" sz="1000" u="none" dirty="0">
              <a:solidFill>
                <a:srgbClr val="002060"/>
              </a:solidFill>
              <a:latin typeface="UD デジタル 教科書体 N-B"/>
              <a:ea typeface="UD デジタル 教科書体 N-B"/>
            </a:endParaRPr>
          </a:p>
          <a:p>
            <a:pPr algn="l">
              <a:defRPr lang="ja-JP" altLang="en-US"/>
            </a:pPr>
            <a:r>
              <a:rPr kumimoji="1" lang="ja-JP" altLang="en-US" sz="1050" u="none" dirty="0">
                <a:solidFill>
                  <a:srgbClr val="002060"/>
                </a:solidFill>
                <a:latin typeface="UD デジタル 教科書体 N-B"/>
                <a:ea typeface="UD デジタル 教科書体 N-B"/>
              </a:rPr>
              <a:t>　家、兼業農家、新規就農者、受託を受け</a:t>
            </a:r>
            <a:endParaRPr kumimoji="1" lang="ja-JP" altLang="en-US" sz="1000" u="none" dirty="0">
              <a:solidFill>
                <a:srgbClr val="002060"/>
              </a:solidFill>
              <a:latin typeface="UD デジタル 教科書体 N-B"/>
              <a:ea typeface="UD デジタル 教科書体 N-B"/>
            </a:endParaRPr>
          </a:p>
          <a:p>
            <a:pPr algn="l">
              <a:defRPr lang="ja-JP" altLang="en-US"/>
            </a:pPr>
            <a:r>
              <a:rPr kumimoji="1" lang="ja-JP" altLang="en-US" sz="1050" u="none" dirty="0">
                <a:solidFill>
                  <a:srgbClr val="002060"/>
                </a:solidFill>
                <a:latin typeface="UD デジタル 教科書体 N-B"/>
                <a:ea typeface="UD デジタル 教科書体 N-B"/>
              </a:rPr>
              <a:t>　て農作業を行う者など）が対象</a:t>
            </a:r>
          </a:p>
          <a:p>
            <a:pPr algn="l">
              <a:defRPr lang="ja-JP" altLang="en-US"/>
            </a:pPr>
            <a:r>
              <a:rPr kumimoji="1" lang="ja-JP" altLang="en-US" sz="1050" u="none" dirty="0">
                <a:solidFill>
                  <a:srgbClr val="002060"/>
                </a:solidFill>
                <a:latin typeface="UD デジタル 教科書体 NK-B"/>
                <a:ea typeface="UD デジタル 教科書体 NK-B"/>
              </a:rPr>
              <a:t>★農地中間管理機構（都道府県から指定され</a:t>
            </a:r>
            <a:endParaRPr kumimoji="1" lang="en-US" altLang="ja-JP" sz="1050" u="none" dirty="0">
              <a:solidFill>
                <a:srgbClr val="002060"/>
              </a:solidFill>
              <a:latin typeface="UD デジタル 教科書体 NK-B"/>
              <a:ea typeface="UD デジタル 教科書体 NK-B"/>
            </a:endParaRPr>
          </a:p>
          <a:p>
            <a:pPr algn="l">
              <a:defRPr lang="ja-JP" altLang="en-US"/>
            </a:pPr>
            <a:r>
              <a:rPr lang="ja-JP" altLang="en-US" sz="1050" dirty="0">
                <a:solidFill>
                  <a:srgbClr val="002060"/>
                </a:solidFill>
                <a:latin typeface="UD デジタル 教科書体 NK-B"/>
                <a:ea typeface="UD デジタル 教科書体 NK-B"/>
              </a:rPr>
              <a:t>　　</a:t>
            </a:r>
            <a:r>
              <a:rPr kumimoji="1" lang="ja-JP" altLang="en-US" sz="1050" u="none" dirty="0">
                <a:solidFill>
                  <a:srgbClr val="002060"/>
                </a:solidFill>
                <a:latin typeface="UD デジタル 教科書体 NK-B"/>
                <a:ea typeface="UD デジタル 教科書体 NK-B"/>
              </a:rPr>
              <a:t>た公的機関）が関わる安心・安全な農地の</a:t>
            </a:r>
            <a:endParaRPr kumimoji="1" lang="en-US" altLang="ja-JP" sz="1050" u="none" dirty="0">
              <a:solidFill>
                <a:srgbClr val="002060"/>
              </a:solidFill>
              <a:latin typeface="UD デジタル 教科書体 NK-B"/>
              <a:ea typeface="UD デジタル 教科書体 NK-B"/>
            </a:endParaRPr>
          </a:p>
          <a:p>
            <a:pPr algn="l">
              <a:defRPr lang="ja-JP" altLang="en-US"/>
            </a:pPr>
            <a:r>
              <a:rPr lang="ja-JP" altLang="en-US" sz="1050" dirty="0">
                <a:solidFill>
                  <a:srgbClr val="002060"/>
                </a:solidFill>
                <a:latin typeface="UD デジタル 教科書体 NK-B"/>
                <a:ea typeface="UD デジタル 教科書体 NK-B"/>
              </a:rPr>
              <a:t>　　</a:t>
            </a:r>
            <a:r>
              <a:rPr kumimoji="1" lang="ja-JP" altLang="en-US" sz="1050" u="none" dirty="0">
                <a:solidFill>
                  <a:srgbClr val="002060"/>
                </a:solidFill>
                <a:latin typeface="UD デジタル 教科書体 NK-B"/>
                <a:ea typeface="UD デジタル 教科書体 NK-B"/>
              </a:rPr>
              <a:t>貸借ができます。</a:t>
            </a:r>
          </a:p>
          <a:p>
            <a:pPr algn="l">
              <a:defRPr lang="ja-JP" altLang="en-US"/>
            </a:pPr>
            <a:r>
              <a:rPr kumimoji="1" lang="ja-JP" altLang="en-US" sz="1050" u="none" dirty="0">
                <a:solidFill>
                  <a:srgbClr val="002060"/>
                </a:solidFill>
                <a:latin typeface="UD デジタル 教科書体 NK-B"/>
                <a:ea typeface="UD デジタル 教科書体 NK-B"/>
              </a:rPr>
              <a:t>★契約期間が完了した時点で、契約は</a:t>
            </a:r>
            <a:endParaRPr lang="ja-JP" altLang="en-US" sz="1050" dirty="0">
              <a:latin typeface="UD デジタル 教科書体 NK-B"/>
              <a:ea typeface="UD デジタル 教科書体 NK-B"/>
            </a:endParaRPr>
          </a:p>
          <a:p>
            <a:pPr algn="l">
              <a:defRPr lang="ja-JP" altLang="en-US"/>
            </a:pPr>
            <a:r>
              <a:rPr kumimoji="1" lang="ja-JP" altLang="en-US" sz="1050" u="none" dirty="0">
                <a:solidFill>
                  <a:srgbClr val="002060"/>
                </a:solidFill>
                <a:latin typeface="UD デジタル 教科書体 NK-B"/>
                <a:ea typeface="UD デジタル 教科書体 NK-B"/>
              </a:rPr>
              <a:t>　　失効＝農地は所有者に戻ります</a:t>
            </a:r>
          </a:p>
          <a:p>
            <a:pPr algn="l">
              <a:defRPr lang="ja-JP" altLang="en-US"/>
            </a:pPr>
            <a:endParaRPr kumimoji="1" lang="ja-JP" altLang="en-US" sz="1050" dirty="0">
              <a:solidFill>
                <a:srgbClr val="002060"/>
              </a:solidFill>
              <a:latin typeface="UD デジタル 教科書体 NK-B"/>
              <a:ea typeface="UD デジタル 教科書体 NK-B"/>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dirty="0">
              <a:solidFill>
                <a:srgbClr val="002060"/>
              </a:solidFill>
              <a:latin typeface="UD デジタル 教科書体 NK-R"/>
              <a:ea typeface="UD デジタル 教科書体 NK-R"/>
            </a:endParaRPr>
          </a:p>
          <a:p>
            <a:pPr algn="l">
              <a:defRPr lang="ja-JP" altLang="en-US"/>
            </a:pPr>
            <a:endParaRPr kumimoji="1" lang="ja-JP" altLang="en-US" sz="1000" u="none" dirty="0">
              <a:solidFill>
                <a:srgbClr val="002060"/>
              </a:solidFill>
              <a:latin typeface="UD デジタル 教科書体 N-B"/>
              <a:ea typeface="UD デジタル 教科書体 N-B"/>
            </a:endParaRPr>
          </a:p>
          <a:p>
            <a:pPr algn="l">
              <a:defRPr lang="ja-JP" altLang="en-US"/>
            </a:pPr>
            <a:r>
              <a:rPr kumimoji="1" lang="ja-JP" altLang="en-US" sz="1000" dirty="0">
                <a:solidFill>
                  <a:srgbClr val="002060"/>
                </a:solidFill>
                <a:latin typeface="UD デジタル 教科書体 N-B"/>
                <a:ea typeface="UD デジタル 教科書体 N-B"/>
              </a:rPr>
              <a:t>　　　</a:t>
            </a:r>
          </a:p>
          <a:p>
            <a:pPr algn="l">
              <a:defRPr lang="ja-JP" altLang="en-US"/>
            </a:pPr>
            <a:endParaRPr kumimoji="1" lang="ja-JP" altLang="en-US" sz="900" dirty="0">
              <a:solidFill>
                <a:srgbClr val="FF0000"/>
              </a:solidFill>
            </a:endParaRPr>
          </a:p>
        </p:txBody>
      </p:sp>
      <p:sp>
        <p:nvSpPr>
          <p:cNvPr id="1173" name="図形 116"/>
          <p:cNvSpPr/>
          <p:nvPr/>
        </p:nvSpPr>
        <p:spPr>
          <a:xfrm>
            <a:off x="1943069" y="4410000"/>
            <a:ext cx="6840000" cy="1368000"/>
          </a:xfrm>
          <a:prstGeom prst="wedgeRectCallout">
            <a:avLst>
              <a:gd name="adj1" fmla="val -58918"/>
              <a:gd name="adj2" fmla="val 7805"/>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lang="ja-JP" altLang="en-US" sz="1200" dirty="0">
                <a:solidFill>
                  <a:schemeClr val="bg1"/>
                </a:solidFill>
                <a:latin typeface="UD デジタル 教科書体 N-B"/>
                <a:ea typeface="UD デジタル 教科書体 N-B"/>
              </a:rPr>
              <a:t>　　</a:t>
            </a:r>
            <a:r>
              <a:rPr lang="ja-JP" altLang="en-US" sz="1400" dirty="0">
                <a:solidFill>
                  <a:schemeClr val="bg1"/>
                </a:solidFill>
                <a:latin typeface="UD デジタル 教科書体 N-B"/>
                <a:ea typeface="UD デジタル 教科書体 N-B"/>
              </a:rPr>
              <a:t>「地域計画」を策定する中で遭遇する様々な課題について</a:t>
            </a:r>
          </a:p>
          <a:p>
            <a:pPr algn="l">
              <a:defRPr lang="ja-JP" altLang="en-US"/>
            </a:pPr>
            <a:endParaRPr lang="ja-JP" altLang="en-US" sz="1200" dirty="0">
              <a:solidFill>
                <a:schemeClr val="bg1"/>
              </a:solidFill>
              <a:latin typeface="UD デジタル 教科書体 N-B"/>
              <a:ea typeface="UD デジタル 教科書体 N-B"/>
            </a:endParaRPr>
          </a:p>
          <a:p>
            <a:pPr algn="l">
              <a:defRPr lang="ja-JP" altLang="en-US"/>
            </a:pPr>
            <a:r>
              <a:rPr lang="ja-JP" altLang="en-US" sz="1200" dirty="0">
                <a:solidFill>
                  <a:schemeClr val="bg1"/>
                </a:solidFill>
                <a:latin typeface="UD デジタル 教科書体 N-B"/>
                <a:ea typeface="UD デジタル 教科書体 N-B"/>
              </a:rPr>
              <a:t>　　「地域計画の策定」は、話し合いなどを通じて地域農業の問題を見つける機会でもあります。</a:t>
            </a:r>
          </a:p>
          <a:p>
            <a:pPr algn="l">
              <a:defRPr lang="ja-JP" altLang="en-US"/>
            </a:pPr>
            <a:r>
              <a:rPr lang="ja-JP" altLang="en-US" sz="1200" dirty="0">
                <a:solidFill>
                  <a:schemeClr val="bg1"/>
                </a:solidFill>
                <a:latin typeface="UD デジタル 教科書体 N-B"/>
                <a:ea typeface="UD デジタル 教科書体 N-B"/>
              </a:rPr>
              <a:t>　　話し合って地域の中で解決できる問題もあれば、地域だけで解決できない問題もあります。</a:t>
            </a:r>
          </a:p>
          <a:p>
            <a:pPr algn="l">
              <a:defRPr lang="ja-JP" altLang="en-US"/>
            </a:pPr>
            <a:r>
              <a:rPr lang="ja-JP" altLang="en-US" sz="1200" dirty="0">
                <a:solidFill>
                  <a:schemeClr val="bg1"/>
                </a:solidFill>
                <a:latin typeface="UD デジタル 教科書体 N-B"/>
                <a:ea typeface="UD デジタル 教科書体 N-B"/>
              </a:rPr>
              <a:t>　　こうした問題に対して、農業委員会は、農業委員会法第３８条に基づく「農地等利用最適化</a:t>
            </a:r>
          </a:p>
          <a:p>
            <a:pPr algn="l">
              <a:defRPr lang="ja-JP" altLang="en-US"/>
            </a:pPr>
            <a:r>
              <a:rPr lang="ja-JP" altLang="en-US" sz="1200" dirty="0">
                <a:solidFill>
                  <a:schemeClr val="bg1"/>
                </a:solidFill>
                <a:latin typeface="UD デジタル 教科書体 N-B"/>
                <a:ea typeface="UD デジタル 教科書体 N-B"/>
              </a:rPr>
              <a:t>　　推進施策の改善に関する意見」を提出して市町村等に改善を求めていきましょう！</a:t>
            </a:r>
          </a:p>
        </p:txBody>
      </p:sp>
      <p:sp>
        <p:nvSpPr>
          <p:cNvPr id="1174" name="図形 51"/>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５</a:t>
            </a:r>
          </a:p>
        </p:txBody>
      </p:sp>
      <p:pic>
        <p:nvPicPr>
          <p:cNvPr id="1175" name="図 119"/>
          <p:cNvPicPr>
            <a:picLocks noChangeAspect="1"/>
          </p:cNvPicPr>
          <p:nvPr/>
        </p:nvPicPr>
        <p:blipFill>
          <a:blip r:embed="rId5" cstate="print"/>
          <a:stretch>
            <a:fillRect/>
          </a:stretch>
        </p:blipFill>
        <p:spPr>
          <a:xfrm>
            <a:off x="0" y="3674460"/>
            <a:ext cx="2480133" cy="24801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四角形 536"/>
          <p:cNvSpPr>
            <a:spLocks noGrp="1"/>
          </p:cNvSpPr>
          <p:nvPr>
            <p:ph type="title"/>
          </p:nvPr>
        </p:nvSpPr>
        <p:spPr>
          <a:xfrm>
            <a:off x="298799" y="162000"/>
            <a:ext cx="8229600" cy="647226"/>
          </a:xfrm>
          <a:prstGeom prst="rect">
            <a:avLst/>
          </a:prstGeom>
        </p:spPr>
        <p:txBody>
          <a:bodyPr>
            <a:normAutofit/>
          </a:bodyPr>
          <a:lstStyle/>
          <a:p>
            <a:pPr algn="l"/>
            <a:r>
              <a:rPr kumimoji="1" lang="ja-JP" altLang="en-US" sz="1777" dirty="0"/>
              <a:t>Ⅳ具体例「目標地図」素案づくり</a:t>
            </a:r>
            <a:r>
              <a:rPr kumimoji="1" lang="ja-JP" altLang="en-US" sz="1200" dirty="0"/>
              <a:t>その１</a:t>
            </a:r>
            <a:r>
              <a:rPr kumimoji="1" lang="ja-JP" altLang="en-US" sz="1777" dirty="0"/>
              <a:t>　～まずは、地図を作ってみよう！～</a:t>
            </a:r>
            <a:endParaRPr lang="ja-JP" altLang="en-US" dirty="0"/>
          </a:p>
          <a:p>
            <a:pPr algn="l"/>
            <a:r>
              <a:rPr kumimoji="1" lang="ja-JP" altLang="en-US" sz="1777" dirty="0"/>
              <a:t>　</a:t>
            </a:r>
            <a:endParaRPr kumimoji="1" lang="ja-JP" altLang="en-US" sz="1200" dirty="0"/>
          </a:p>
        </p:txBody>
      </p:sp>
      <p:sp>
        <p:nvSpPr>
          <p:cNvPr id="1181" name="図形 15"/>
          <p:cNvSpPr/>
          <p:nvPr/>
        </p:nvSpPr>
        <p:spPr>
          <a:xfrm>
            <a:off x="297196" y="520309"/>
            <a:ext cx="8657650" cy="5187372"/>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endParaRPr kumimoji="1" lang="ja-JP" altLang="en-US" sz="1000">
              <a:solidFill>
                <a:srgbClr val="002380"/>
              </a:solidFill>
            </a:endParaRPr>
          </a:p>
        </p:txBody>
      </p:sp>
      <p:pic>
        <p:nvPicPr>
          <p:cNvPr id="1182" name="図 87"/>
          <p:cNvPicPr>
            <a:picLocks noChangeAspect="1"/>
          </p:cNvPicPr>
          <p:nvPr/>
        </p:nvPicPr>
        <p:blipFill>
          <a:blip r:embed="rId3" cstate="print"/>
          <a:srcRect l="485" r="25148" b="57681"/>
          <a:stretch>
            <a:fillRect/>
          </a:stretch>
        </p:blipFill>
        <p:spPr>
          <a:xfrm>
            <a:off x="371625" y="582699"/>
            <a:ext cx="7296588" cy="4619301"/>
          </a:xfrm>
          <a:prstGeom prst="rect">
            <a:avLst/>
          </a:prstGeom>
        </p:spPr>
      </p:pic>
      <p:sp>
        <p:nvSpPr>
          <p:cNvPr id="1183" name="四角形 88"/>
          <p:cNvSpPr/>
          <p:nvPr/>
        </p:nvSpPr>
        <p:spPr>
          <a:xfrm>
            <a:off x="468000" y="701224"/>
            <a:ext cx="1224000" cy="216005"/>
          </a:xfrm>
          <a:prstGeom prst="rect">
            <a:avLst/>
          </a:prstGeom>
          <a:solidFill>
            <a:schemeClr val="bg1"/>
          </a:solid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000">
                <a:solidFill>
                  <a:schemeClr val="tx1"/>
                </a:solidFill>
                <a:latin typeface="UD デジタル 教科書体 NK-R"/>
                <a:ea typeface="UD デジタル 教科書体 NK-R"/>
              </a:rPr>
              <a:t>○○区現況地図</a:t>
            </a:r>
          </a:p>
        </p:txBody>
      </p:sp>
      <p:sp>
        <p:nvSpPr>
          <p:cNvPr id="1184" name="四角形 90"/>
          <p:cNvSpPr/>
          <p:nvPr/>
        </p:nvSpPr>
        <p:spPr>
          <a:xfrm>
            <a:off x="371625" y="3335325"/>
            <a:ext cx="3184017" cy="2326192"/>
          </a:xfrm>
          <a:prstGeom prst="rect">
            <a:avLst/>
          </a:prstGeom>
          <a:solidFill>
            <a:srgbClr val="003E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1200">
                <a:latin typeface="UD デジタル 教科書体 N-B"/>
                <a:ea typeface="UD デジタル 教科書体 N-B"/>
              </a:rPr>
              <a:t>地域で作成した</a:t>
            </a:r>
          </a:p>
          <a:p>
            <a:pPr algn="l">
              <a:defRPr lang="ja-JP" altLang="en-US"/>
            </a:pPr>
            <a:r>
              <a:rPr lang="ja-JP" altLang="en-US" sz="1200">
                <a:latin typeface="UD デジタル 教科書体 N-B"/>
                <a:ea typeface="UD デジタル 教科書体 N-B"/>
              </a:rPr>
              <a:t>「現況地図」と「意向一覧表」をもとに</a:t>
            </a:r>
          </a:p>
          <a:p>
            <a:pPr algn="l">
              <a:defRPr lang="ja-JP" altLang="en-US"/>
            </a:pPr>
            <a:r>
              <a:rPr lang="ja-JP" altLang="en-US" sz="1200">
                <a:latin typeface="UD デジタル 教科書体 N-B"/>
                <a:ea typeface="UD デジタル 教科書体 N-B"/>
              </a:rPr>
              <a:t>　①地域の現状を確認しよう！</a:t>
            </a:r>
          </a:p>
          <a:p>
            <a:pPr algn="l">
              <a:defRPr lang="ja-JP" altLang="en-US"/>
            </a:pPr>
            <a:r>
              <a:rPr lang="ja-JP" altLang="en-US" sz="1200">
                <a:latin typeface="UD デジタル 教科書体 N-B"/>
                <a:ea typeface="UD デジタル 教科書体 N-B"/>
              </a:rPr>
              <a:t>　②地域の農業をどうするか話し合おう！</a:t>
            </a:r>
          </a:p>
          <a:p>
            <a:pPr algn="l">
              <a:defRPr lang="ja-JP" altLang="en-US"/>
            </a:pPr>
            <a:r>
              <a:rPr lang="ja-JP" altLang="en-US" sz="1200">
                <a:latin typeface="UD デジタル 教科書体 N-B"/>
                <a:ea typeface="UD デジタル 教科書体 N-B"/>
              </a:rPr>
              <a:t>　③将来像を地図=目標地図にしてみよう！</a:t>
            </a:r>
          </a:p>
          <a:p>
            <a:pPr algn="l">
              <a:defRPr lang="ja-JP" altLang="en-US"/>
            </a:pPr>
            <a:r>
              <a:rPr lang="ja-JP" altLang="en-US" sz="1100">
                <a:latin typeface="UD デジタル 教科書体 NK-R"/>
                <a:ea typeface="UD デジタル 教科書体 NK-R"/>
              </a:rPr>
              <a:t>　　　★農地の活用をどうするのか</a:t>
            </a:r>
          </a:p>
          <a:p>
            <a:pPr algn="l">
              <a:defRPr lang="ja-JP" altLang="en-US"/>
            </a:pPr>
            <a:r>
              <a:rPr lang="ja-JP" altLang="en-US" sz="1100">
                <a:latin typeface="UD デジタル 教科書体 NK-R"/>
                <a:ea typeface="UD デジタル 教科書体 NK-R"/>
              </a:rPr>
              <a:t>　　　★どの農地をだれが作るのか</a:t>
            </a:r>
          </a:p>
          <a:p>
            <a:pPr algn="l">
              <a:defRPr lang="ja-JP" altLang="en-US"/>
            </a:pPr>
            <a:r>
              <a:rPr lang="ja-JP" altLang="en-US" sz="1100">
                <a:latin typeface="UD デジタル 教科書体 NK-R"/>
                <a:ea typeface="UD デジタル 教科書体 NK-R"/>
              </a:rPr>
              <a:t>　　　★地図の精度は、順次(見直しのたびに）高まる</a:t>
            </a:r>
          </a:p>
          <a:p>
            <a:pPr algn="l">
              <a:defRPr lang="ja-JP" altLang="en-US"/>
            </a:pPr>
            <a:r>
              <a:rPr lang="ja-JP" altLang="en-US" sz="1100">
                <a:latin typeface="UD デジタル 教科書体 NK-R"/>
                <a:ea typeface="UD デジタル 教科書体 NK-R"/>
              </a:rPr>
              <a:t>　　　　　もの、判らない場所は後々に決定してＯＫ</a:t>
            </a:r>
          </a:p>
          <a:p>
            <a:pPr algn="l">
              <a:defRPr lang="ja-JP" altLang="en-US"/>
            </a:pPr>
            <a:r>
              <a:rPr lang="ja-JP" altLang="en-US" sz="1100">
                <a:latin typeface="UD デジタル 教科書体 NK-R"/>
                <a:ea typeface="UD デジタル 教科書体 NK-R"/>
              </a:rPr>
              <a:t>　　　★第１期（初年度）は、とりあえず、農地の現況</a:t>
            </a:r>
          </a:p>
          <a:p>
            <a:pPr algn="l">
              <a:defRPr lang="ja-JP" altLang="en-US"/>
            </a:pPr>
            <a:r>
              <a:rPr lang="ja-JP" altLang="en-US" sz="1100">
                <a:latin typeface="UD デジタル 教科書体 NK-R"/>
                <a:ea typeface="UD デジタル 教科書体 NK-R"/>
              </a:rPr>
              <a:t>　　　　　把握と地域で話し合うことが最重要です！</a:t>
            </a:r>
          </a:p>
        </p:txBody>
      </p:sp>
      <p:pic>
        <p:nvPicPr>
          <p:cNvPr id="1185" name="図 91"/>
          <p:cNvPicPr>
            <a:picLocks noChangeAspect="1"/>
          </p:cNvPicPr>
          <p:nvPr/>
        </p:nvPicPr>
        <p:blipFill>
          <a:blip r:embed="rId4" cstate="print"/>
          <a:srcRect r="8913"/>
          <a:stretch>
            <a:fillRect/>
          </a:stretch>
        </p:blipFill>
        <p:spPr>
          <a:xfrm>
            <a:off x="6440129" y="2250000"/>
            <a:ext cx="2514717" cy="3286026"/>
          </a:xfrm>
          <a:prstGeom prst="rect">
            <a:avLst/>
          </a:prstGeom>
        </p:spPr>
      </p:pic>
      <p:sp>
        <p:nvSpPr>
          <p:cNvPr id="1186" name="四角形 66"/>
          <p:cNvSpPr/>
          <p:nvPr/>
        </p:nvSpPr>
        <p:spPr>
          <a:xfrm>
            <a:off x="5690299" y="3893013"/>
            <a:ext cx="499887" cy="28630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丸ゴシック体E"/>
                <a:ea typeface="AR P丸ゴシック体E"/>
              </a:rPr>
              <a:t>12</a:t>
            </a:r>
          </a:p>
        </p:txBody>
      </p:sp>
      <p:sp>
        <p:nvSpPr>
          <p:cNvPr id="1187" name="四角形 67"/>
          <p:cNvSpPr/>
          <p:nvPr/>
        </p:nvSpPr>
        <p:spPr>
          <a:xfrm>
            <a:off x="2340000" y="1602000"/>
            <a:ext cx="499887" cy="28630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丸ゴシック体E"/>
                <a:ea typeface="AR P丸ゴシック体E"/>
              </a:rPr>
              <a:t>13</a:t>
            </a:r>
          </a:p>
        </p:txBody>
      </p:sp>
      <p:sp>
        <p:nvSpPr>
          <p:cNvPr id="1188" name="四角形 68"/>
          <p:cNvSpPr/>
          <p:nvPr/>
        </p:nvSpPr>
        <p:spPr>
          <a:xfrm>
            <a:off x="5940242" y="4122000"/>
            <a:ext cx="499887" cy="28630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マーカー体E"/>
                <a:ea typeface="AR Pマーカー体E"/>
              </a:rPr>
              <a:t>1４</a:t>
            </a:r>
          </a:p>
        </p:txBody>
      </p:sp>
      <p:sp>
        <p:nvSpPr>
          <p:cNvPr id="1189" name="四角形 69"/>
          <p:cNvSpPr/>
          <p:nvPr/>
        </p:nvSpPr>
        <p:spPr>
          <a:xfrm>
            <a:off x="3970906" y="2253203"/>
            <a:ext cx="499887" cy="360142"/>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マーカー体E"/>
                <a:ea typeface="AR Pマーカー体E"/>
              </a:rPr>
              <a:t>15</a:t>
            </a:r>
          </a:p>
        </p:txBody>
      </p:sp>
      <p:sp>
        <p:nvSpPr>
          <p:cNvPr id="1190" name="四角形 70"/>
          <p:cNvSpPr/>
          <p:nvPr/>
        </p:nvSpPr>
        <p:spPr>
          <a:xfrm>
            <a:off x="2484000" y="1458846"/>
            <a:ext cx="499887" cy="28630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マーカー体E"/>
                <a:ea typeface="AR Pマーカー体E"/>
              </a:rPr>
              <a:t>15</a:t>
            </a:r>
          </a:p>
        </p:txBody>
      </p:sp>
      <p:sp>
        <p:nvSpPr>
          <p:cNvPr id="1191" name="図形 50"/>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６</a:t>
            </a:r>
          </a:p>
        </p:txBody>
      </p:sp>
      <p:pic>
        <p:nvPicPr>
          <p:cNvPr id="1192" name="図 99"/>
          <p:cNvPicPr>
            <a:picLocks noChangeAspect="1"/>
          </p:cNvPicPr>
          <p:nvPr/>
        </p:nvPicPr>
        <p:blipFill>
          <a:blip r:embed="rId5" cstate="print"/>
          <a:stretch>
            <a:fillRect/>
          </a:stretch>
        </p:blipFill>
        <p:spPr>
          <a:xfrm>
            <a:off x="6879589" y="177946"/>
            <a:ext cx="2075257" cy="20752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四角形 536"/>
          <p:cNvSpPr>
            <a:spLocks noGrp="1"/>
          </p:cNvSpPr>
          <p:nvPr>
            <p:ph type="title"/>
          </p:nvPr>
        </p:nvSpPr>
        <p:spPr>
          <a:xfrm>
            <a:off x="298900" y="161988"/>
            <a:ext cx="8661608" cy="647180"/>
          </a:xfrm>
          <a:prstGeom prst="rect">
            <a:avLst/>
          </a:prstGeom>
        </p:spPr>
        <p:txBody>
          <a:bodyPr>
            <a:normAutofit/>
          </a:bodyPr>
          <a:lstStyle/>
          <a:p>
            <a:pPr algn="l"/>
            <a:r>
              <a:rPr kumimoji="1" lang="ja-JP" altLang="en-US" sz="1777"/>
              <a:t>Ⅳ具体例「目標地図」素案づくり</a:t>
            </a:r>
            <a:r>
              <a:rPr kumimoji="1" lang="ja-JP" altLang="en-US" sz="1200"/>
              <a:t>その２</a:t>
            </a:r>
            <a:r>
              <a:rPr kumimoji="1" lang="ja-JP" altLang="en-US" sz="1777"/>
              <a:t>　</a:t>
            </a:r>
            <a:r>
              <a:rPr kumimoji="1" lang="ja-JP" altLang="en-US" sz="1800"/>
              <a:t>～地域の意向を地図で確認しよう～</a:t>
            </a:r>
            <a:endParaRPr lang="ja-JP" altLang="en-US" sz="1800"/>
          </a:p>
          <a:p>
            <a:pPr algn="l"/>
            <a:r>
              <a:rPr kumimoji="1" lang="ja-JP" altLang="en-US" sz="1777"/>
              <a:t>　</a:t>
            </a:r>
            <a:endParaRPr kumimoji="1" lang="ja-JP" altLang="en-US" sz="1200"/>
          </a:p>
        </p:txBody>
      </p:sp>
      <p:sp>
        <p:nvSpPr>
          <p:cNvPr id="1198" name="図形 15"/>
          <p:cNvSpPr/>
          <p:nvPr/>
        </p:nvSpPr>
        <p:spPr>
          <a:xfrm>
            <a:off x="297196" y="520272"/>
            <a:ext cx="8657650" cy="5187001"/>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endParaRPr kumimoji="1" lang="ja-JP" altLang="en-US" sz="1000" dirty="0">
              <a:solidFill>
                <a:srgbClr val="002380"/>
              </a:solidFill>
            </a:endParaRPr>
          </a:p>
        </p:txBody>
      </p:sp>
      <p:pic>
        <p:nvPicPr>
          <p:cNvPr id="1199" name="図 87"/>
          <p:cNvPicPr>
            <a:picLocks noChangeAspect="1"/>
          </p:cNvPicPr>
          <p:nvPr/>
        </p:nvPicPr>
        <p:blipFill>
          <a:blip r:embed="rId3" cstate="print"/>
          <a:srcRect l="4184" r="46896" b="74295"/>
          <a:stretch>
            <a:fillRect/>
          </a:stretch>
        </p:blipFill>
        <p:spPr>
          <a:xfrm>
            <a:off x="425544" y="673361"/>
            <a:ext cx="8362537" cy="4888453"/>
          </a:xfrm>
          <a:prstGeom prst="rect">
            <a:avLst/>
          </a:prstGeom>
        </p:spPr>
      </p:pic>
      <p:pic>
        <p:nvPicPr>
          <p:cNvPr id="1200" name="図 91"/>
          <p:cNvPicPr>
            <a:picLocks noChangeAspect="1"/>
          </p:cNvPicPr>
          <p:nvPr/>
        </p:nvPicPr>
        <p:blipFill>
          <a:blip r:embed="rId4" cstate="print"/>
          <a:srcRect r="8913"/>
          <a:stretch>
            <a:fillRect/>
          </a:stretch>
        </p:blipFill>
        <p:spPr>
          <a:xfrm>
            <a:off x="404419" y="592081"/>
            <a:ext cx="1797050" cy="2348069"/>
          </a:xfrm>
          <a:prstGeom prst="rect">
            <a:avLst/>
          </a:prstGeom>
        </p:spPr>
      </p:pic>
      <p:sp>
        <p:nvSpPr>
          <p:cNvPr id="1201" name="図形 50"/>
          <p:cNvSpPr/>
          <p:nvPr/>
        </p:nvSpPr>
        <p:spPr>
          <a:xfrm>
            <a:off x="8528397" y="5418484"/>
            <a:ext cx="509342" cy="427601"/>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dirty="0">
                <a:latin typeface="UD デジタル 教科書体 NK-R"/>
                <a:ea typeface="UD デジタル 教科書体 NK-R"/>
              </a:rPr>
              <a:t>７</a:t>
            </a:r>
            <a:endParaRPr dirty="0">
              <a:latin typeface="UD デジタル 教科書体 NK-R"/>
              <a:ea typeface="UD デジタル 教科書体 NK-R"/>
            </a:endParaRPr>
          </a:p>
        </p:txBody>
      </p:sp>
      <p:sp>
        <p:nvSpPr>
          <p:cNvPr id="1202" name="テキスト ボックス 18"/>
          <p:cNvSpPr txBox="1"/>
          <p:nvPr/>
        </p:nvSpPr>
        <p:spPr>
          <a:xfrm>
            <a:off x="5280794" y="3876720"/>
            <a:ext cx="499887" cy="461632"/>
          </a:xfrm>
          <a:prstGeom prst="rect">
            <a:avLst/>
          </a:prstGeom>
          <a:noFill/>
          <a:scene3d>
            <a:camera prst="orthographicFront">
              <a:rot lat="0" lon="4200000" rev="0"/>
            </a:camera>
            <a:lightRig rig="threePt" dir="t"/>
          </a:scene3d>
        </p:spPr>
        <p:txBody>
          <a:bodyPr wrap="square" rtlCol="0">
            <a:spAutoFit/>
          </a:bodyPr>
          <a:lstStyle/>
          <a:p>
            <a:r>
              <a:rPr kumimoji="1" lang="ja-JP" altLang="en-US" sz="2400" dirty="0">
                <a:solidFill>
                  <a:schemeClr val="tx2"/>
                </a:solidFill>
              </a:rPr>
              <a:t>△</a:t>
            </a:r>
          </a:p>
        </p:txBody>
      </p:sp>
      <p:sp>
        <p:nvSpPr>
          <p:cNvPr id="1203" name="テキスト ボックス 16"/>
          <p:cNvSpPr txBox="1"/>
          <p:nvPr/>
        </p:nvSpPr>
        <p:spPr>
          <a:xfrm>
            <a:off x="3626364" y="4189310"/>
            <a:ext cx="499887" cy="306862"/>
          </a:xfrm>
          <a:prstGeom prst="rect">
            <a:avLst/>
          </a:prstGeom>
          <a:noFill/>
        </p:spPr>
        <p:txBody>
          <a:bodyPr wrap="square" rtlCol="0">
            <a:spAutoFit/>
          </a:bodyPr>
          <a:lstStyle/>
          <a:p>
            <a:r>
              <a:rPr lang="ja-JP" altLang="en-US" sz="1400" b="1">
                <a:latin typeface="ＤＨＰ特太ゴシック体"/>
                <a:ea typeface="ＤＨＰ特太ゴシック体"/>
              </a:rPr>
              <a:t>×</a:t>
            </a:r>
            <a:endParaRPr sz="1400" b="1">
              <a:latin typeface="ＤＨＰ特太ゴシック体"/>
              <a:ea typeface="ＤＨＰ特太ゴシック体"/>
            </a:endParaRPr>
          </a:p>
        </p:txBody>
      </p:sp>
      <p:sp>
        <p:nvSpPr>
          <p:cNvPr id="1204" name="テキスト ボックス 136"/>
          <p:cNvSpPr txBox="1"/>
          <p:nvPr/>
        </p:nvSpPr>
        <p:spPr>
          <a:xfrm>
            <a:off x="5440355" y="2384599"/>
            <a:ext cx="499887"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05" name="テキスト ボックス 137"/>
          <p:cNvSpPr txBox="1"/>
          <p:nvPr/>
        </p:nvSpPr>
        <p:spPr>
          <a:xfrm>
            <a:off x="5220000" y="2826010"/>
            <a:ext cx="499887"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06" name="テキスト ボックス 138"/>
          <p:cNvSpPr txBox="1"/>
          <p:nvPr/>
        </p:nvSpPr>
        <p:spPr>
          <a:xfrm>
            <a:off x="4538057" y="3800674"/>
            <a:ext cx="499887"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07" name="テキスト ボックス 140"/>
          <p:cNvSpPr txBox="1"/>
          <p:nvPr/>
        </p:nvSpPr>
        <p:spPr>
          <a:xfrm>
            <a:off x="4288113" y="3599070"/>
            <a:ext cx="499887"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08" name="テキスト ボックス 141"/>
          <p:cNvSpPr txBox="1"/>
          <p:nvPr/>
        </p:nvSpPr>
        <p:spPr>
          <a:xfrm>
            <a:off x="1962727" y="3095107"/>
            <a:ext cx="499887"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09" name="テキスト ボックス 142"/>
          <p:cNvSpPr txBox="1"/>
          <p:nvPr/>
        </p:nvSpPr>
        <p:spPr>
          <a:xfrm>
            <a:off x="7199985" y="4254563"/>
            <a:ext cx="497503"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10" name="テキスト ボックス 143"/>
          <p:cNvSpPr txBox="1"/>
          <p:nvPr/>
        </p:nvSpPr>
        <p:spPr>
          <a:xfrm>
            <a:off x="4970057" y="2500048"/>
            <a:ext cx="499887" cy="306862"/>
          </a:xfrm>
          <a:prstGeom prst="rect">
            <a:avLst/>
          </a:prstGeom>
          <a:noFill/>
        </p:spPr>
        <p:txBody>
          <a:bodyPr wrap="square" rtlCol="0">
            <a:spAutoFit/>
          </a:bodyPr>
          <a:lstStyle/>
          <a:p>
            <a:r>
              <a:rPr lang="ja-JP" altLang="en-US" sz="1400" b="1">
                <a:latin typeface="ＤＨＰ特太ゴシック体"/>
                <a:ea typeface="ＤＨＰ特太ゴシック体"/>
              </a:rPr>
              <a:t>×</a:t>
            </a:r>
            <a:endParaRPr sz="1400" b="1">
              <a:latin typeface="ＤＨＰ特太ゴシック体"/>
              <a:ea typeface="ＤＨＰ特太ゴシック体"/>
            </a:endParaRPr>
          </a:p>
        </p:txBody>
      </p:sp>
      <p:sp>
        <p:nvSpPr>
          <p:cNvPr id="1211" name="テキスト ボックス 144"/>
          <p:cNvSpPr txBox="1"/>
          <p:nvPr/>
        </p:nvSpPr>
        <p:spPr>
          <a:xfrm>
            <a:off x="7809767" y="4397256"/>
            <a:ext cx="499887" cy="306862"/>
          </a:xfrm>
          <a:prstGeom prst="rect">
            <a:avLst/>
          </a:prstGeom>
          <a:noFill/>
        </p:spPr>
        <p:txBody>
          <a:bodyPr wrap="square" rtlCol="0">
            <a:spAutoFit/>
          </a:bodyPr>
          <a:lstStyle/>
          <a:p>
            <a:r>
              <a:rPr lang="ja-JP" altLang="en-US" sz="1400" b="1">
                <a:latin typeface="ＤＨＰ特太ゴシック体"/>
                <a:ea typeface="ＤＨＰ特太ゴシック体"/>
              </a:rPr>
              <a:t>×</a:t>
            </a:r>
            <a:endParaRPr sz="1400" b="1">
              <a:latin typeface="ＤＨＰ特太ゴシック体"/>
              <a:ea typeface="ＤＨＰ特太ゴシック体"/>
            </a:endParaRPr>
          </a:p>
        </p:txBody>
      </p:sp>
      <p:sp>
        <p:nvSpPr>
          <p:cNvPr id="1212" name="テキスト ボックス 145"/>
          <p:cNvSpPr txBox="1"/>
          <p:nvPr/>
        </p:nvSpPr>
        <p:spPr>
          <a:xfrm>
            <a:off x="1462840" y="4179002"/>
            <a:ext cx="499887" cy="306862"/>
          </a:xfrm>
          <a:prstGeom prst="rect">
            <a:avLst/>
          </a:prstGeom>
          <a:noFill/>
        </p:spPr>
        <p:txBody>
          <a:bodyPr wrap="square" rtlCol="0">
            <a:spAutoFit/>
          </a:bodyPr>
          <a:lstStyle/>
          <a:p>
            <a:r>
              <a:rPr lang="ja-JP" altLang="en-US" sz="1400" b="1">
                <a:latin typeface="ＤＨＰ特太ゴシック体"/>
                <a:ea typeface="ＤＨＰ特太ゴシック体"/>
              </a:rPr>
              <a:t>×</a:t>
            </a:r>
            <a:endParaRPr sz="1400" b="1">
              <a:latin typeface="ＤＨＰ特太ゴシック体"/>
              <a:ea typeface="ＤＨＰ特太ゴシック体"/>
            </a:endParaRPr>
          </a:p>
        </p:txBody>
      </p:sp>
      <p:sp>
        <p:nvSpPr>
          <p:cNvPr id="1213" name="テキスト ボックス 146"/>
          <p:cNvSpPr txBox="1"/>
          <p:nvPr/>
        </p:nvSpPr>
        <p:spPr>
          <a:xfrm>
            <a:off x="7888113" y="4894978"/>
            <a:ext cx="499887" cy="306862"/>
          </a:xfrm>
          <a:prstGeom prst="rect">
            <a:avLst/>
          </a:prstGeom>
          <a:noFill/>
        </p:spPr>
        <p:txBody>
          <a:bodyPr wrap="square" rtlCol="0">
            <a:spAutoFit/>
          </a:bodyPr>
          <a:lstStyle/>
          <a:p>
            <a:r>
              <a:rPr lang="ja-JP" altLang="en-US" sz="1400" b="1">
                <a:latin typeface="ＤＨＰ特太ゴシック体"/>
                <a:ea typeface="ＤＨＰ特太ゴシック体"/>
              </a:rPr>
              <a:t>×</a:t>
            </a:r>
            <a:endParaRPr sz="1400" b="1">
              <a:latin typeface="ＤＨＰ特太ゴシック体"/>
              <a:ea typeface="ＤＨＰ特太ゴシック体"/>
            </a:endParaRPr>
          </a:p>
        </p:txBody>
      </p:sp>
      <p:sp>
        <p:nvSpPr>
          <p:cNvPr id="1214" name="テキスト ボックス 147"/>
          <p:cNvSpPr txBox="1"/>
          <p:nvPr/>
        </p:nvSpPr>
        <p:spPr>
          <a:xfrm>
            <a:off x="7020000" y="4485864"/>
            <a:ext cx="499887" cy="276979"/>
          </a:xfrm>
          <a:prstGeom prst="rect">
            <a:avLst/>
          </a:prstGeom>
          <a:noFill/>
          <a:scene3d>
            <a:camera prst="orthographicFront">
              <a:rot lat="0" lon="600000" rev="0"/>
            </a:camera>
            <a:lightRig rig="threePt" dir="t"/>
          </a:scene3d>
        </p:spPr>
        <p:txBody>
          <a:bodyPr wrap="square" rtlCol="0">
            <a:spAutoFit/>
          </a:bodyPr>
          <a:lstStyle/>
          <a:p>
            <a:r>
              <a:rPr kumimoji="1" lang="ja-JP" altLang="en-US" sz="1200" b="1" dirty="0">
                <a:solidFill>
                  <a:schemeClr val="tx2"/>
                </a:solidFill>
              </a:rPr>
              <a:t>△</a:t>
            </a:r>
          </a:p>
        </p:txBody>
      </p:sp>
      <p:sp>
        <p:nvSpPr>
          <p:cNvPr id="1215" name="テキスト ボックス 148"/>
          <p:cNvSpPr txBox="1"/>
          <p:nvPr/>
        </p:nvSpPr>
        <p:spPr>
          <a:xfrm>
            <a:off x="7388227" y="4193944"/>
            <a:ext cx="499887" cy="276979"/>
          </a:xfrm>
          <a:prstGeom prst="rect">
            <a:avLst/>
          </a:prstGeom>
          <a:noFill/>
          <a:scene3d>
            <a:camera prst="orthographicFront">
              <a:rot lat="0" lon="600000" rev="0"/>
            </a:camera>
            <a:lightRig rig="threePt" dir="t"/>
          </a:scene3d>
        </p:spPr>
        <p:txBody>
          <a:bodyPr wrap="square" rtlCol="0">
            <a:spAutoFit/>
          </a:bodyPr>
          <a:lstStyle/>
          <a:p>
            <a:r>
              <a:rPr kumimoji="1" lang="ja-JP" altLang="en-US" sz="1200" b="1" dirty="0">
                <a:solidFill>
                  <a:schemeClr val="tx2"/>
                </a:solidFill>
              </a:rPr>
              <a:t>△</a:t>
            </a:r>
          </a:p>
        </p:txBody>
      </p:sp>
      <p:sp>
        <p:nvSpPr>
          <p:cNvPr id="1216" name="テキスト ボックス 149"/>
          <p:cNvSpPr txBox="1"/>
          <p:nvPr/>
        </p:nvSpPr>
        <p:spPr>
          <a:xfrm>
            <a:off x="6092642" y="2941676"/>
            <a:ext cx="499887" cy="306862"/>
          </a:xfrm>
          <a:prstGeom prst="rect">
            <a:avLst/>
          </a:prstGeom>
          <a:noFill/>
        </p:spPr>
        <p:txBody>
          <a:bodyPr wrap="square" rtlCol="0">
            <a:spAutoFit/>
          </a:bodyPr>
          <a:lstStyle/>
          <a:p>
            <a:r>
              <a:rPr kumimoji="1" lang="ja-JP" altLang="en-US" sz="1400" b="1" dirty="0">
                <a:solidFill>
                  <a:schemeClr val="tx2"/>
                </a:solidFill>
              </a:rPr>
              <a:t>◎</a:t>
            </a:r>
            <a:endParaRPr sz="1400" b="1"/>
          </a:p>
        </p:txBody>
      </p:sp>
      <p:sp>
        <p:nvSpPr>
          <p:cNvPr id="1217" name="テキスト ボックス 150"/>
          <p:cNvSpPr txBox="1"/>
          <p:nvPr/>
        </p:nvSpPr>
        <p:spPr>
          <a:xfrm>
            <a:off x="2949089" y="3311091"/>
            <a:ext cx="499887" cy="306862"/>
          </a:xfrm>
          <a:prstGeom prst="rect">
            <a:avLst/>
          </a:prstGeom>
          <a:noFill/>
        </p:spPr>
        <p:txBody>
          <a:bodyPr wrap="square" rtlCol="0">
            <a:spAutoFit/>
          </a:bodyPr>
          <a:lstStyle/>
          <a:p>
            <a:r>
              <a:rPr lang="ja-JP" altLang="en-US" sz="1400" b="1"/>
              <a:t>〇</a:t>
            </a:r>
            <a:endParaRPr sz="1400" b="1"/>
          </a:p>
        </p:txBody>
      </p:sp>
      <p:sp>
        <p:nvSpPr>
          <p:cNvPr id="1218" name="テキスト ボックス 151"/>
          <p:cNvSpPr txBox="1"/>
          <p:nvPr/>
        </p:nvSpPr>
        <p:spPr>
          <a:xfrm>
            <a:off x="5728113" y="4031040"/>
            <a:ext cx="499887" cy="306862"/>
          </a:xfrm>
          <a:prstGeom prst="rect">
            <a:avLst/>
          </a:prstGeom>
          <a:noFill/>
        </p:spPr>
        <p:txBody>
          <a:bodyPr wrap="square" rtlCol="0">
            <a:spAutoFit/>
          </a:bodyPr>
          <a:lstStyle/>
          <a:p>
            <a:r>
              <a:rPr lang="ja-JP" altLang="en-US" sz="1400" b="1"/>
              <a:t>〇</a:t>
            </a:r>
            <a:endParaRPr sz="1400" b="1"/>
          </a:p>
        </p:txBody>
      </p:sp>
      <p:sp>
        <p:nvSpPr>
          <p:cNvPr id="1219" name="テキスト ボックス 152"/>
          <p:cNvSpPr txBox="1"/>
          <p:nvPr/>
        </p:nvSpPr>
        <p:spPr>
          <a:xfrm>
            <a:off x="5728113" y="3800674"/>
            <a:ext cx="499887" cy="306862"/>
          </a:xfrm>
          <a:prstGeom prst="rect">
            <a:avLst/>
          </a:prstGeom>
          <a:noFill/>
        </p:spPr>
        <p:txBody>
          <a:bodyPr wrap="square" rtlCol="0">
            <a:spAutoFit/>
          </a:bodyPr>
          <a:lstStyle/>
          <a:p>
            <a:r>
              <a:rPr lang="ja-JP" altLang="en-US" sz="1400" b="1"/>
              <a:t>〇</a:t>
            </a:r>
            <a:endParaRPr sz="1400" b="1"/>
          </a:p>
        </p:txBody>
      </p:sp>
      <p:sp>
        <p:nvSpPr>
          <p:cNvPr id="1220" name="テキスト ボックス 153"/>
          <p:cNvSpPr txBox="1"/>
          <p:nvPr/>
        </p:nvSpPr>
        <p:spPr>
          <a:xfrm>
            <a:off x="5592756" y="4217025"/>
            <a:ext cx="499887" cy="306862"/>
          </a:xfrm>
          <a:prstGeom prst="rect">
            <a:avLst/>
          </a:prstGeom>
          <a:noFill/>
        </p:spPr>
        <p:txBody>
          <a:bodyPr wrap="square" rtlCol="0">
            <a:spAutoFit/>
          </a:bodyPr>
          <a:lstStyle/>
          <a:p>
            <a:r>
              <a:rPr lang="ja-JP" altLang="en-US" sz="1400" b="1"/>
              <a:t>〇</a:t>
            </a:r>
            <a:endParaRPr sz="1400" b="1"/>
          </a:p>
        </p:txBody>
      </p:sp>
      <p:sp>
        <p:nvSpPr>
          <p:cNvPr id="1221" name="テキスト ボックス 154"/>
          <p:cNvSpPr txBox="1"/>
          <p:nvPr/>
        </p:nvSpPr>
        <p:spPr>
          <a:xfrm>
            <a:off x="1984113" y="3372366"/>
            <a:ext cx="499887" cy="306862"/>
          </a:xfrm>
          <a:prstGeom prst="rect">
            <a:avLst/>
          </a:prstGeom>
          <a:noFill/>
        </p:spPr>
        <p:txBody>
          <a:bodyPr wrap="square" rtlCol="0">
            <a:spAutoFit/>
          </a:bodyPr>
          <a:lstStyle/>
          <a:p>
            <a:r>
              <a:rPr lang="ja-JP" altLang="en-US" sz="1400" b="1"/>
              <a:t>〇</a:t>
            </a:r>
            <a:endParaRPr sz="1400" b="1"/>
          </a:p>
        </p:txBody>
      </p:sp>
      <p:sp>
        <p:nvSpPr>
          <p:cNvPr id="1222" name="テキスト ボックス 155"/>
          <p:cNvSpPr txBox="1"/>
          <p:nvPr/>
        </p:nvSpPr>
        <p:spPr>
          <a:xfrm>
            <a:off x="6228000" y="3479464"/>
            <a:ext cx="499887" cy="276979"/>
          </a:xfrm>
          <a:prstGeom prst="rect">
            <a:avLst/>
          </a:prstGeom>
          <a:noFill/>
          <a:scene3d>
            <a:camera prst="orthographicFront">
              <a:rot lat="0" lon="600000" rev="0"/>
            </a:camera>
            <a:lightRig rig="threePt" dir="t"/>
          </a:scene3d>
        </p:spPr>
        <p:txBody>
          <a:bodyPr wrap="square" rtlCol="0">
            <a:spAutoFit/>
          </a:bodyPr>
          <a:lstStyle/>
          <a:p>
            <a:r>
              <a:rPr kumimoji="1" lang="ja-JP" altLang="en-US" sz="1200" b="1" dirty="0">
                <a:solidFill>
                  <a:schemeClr val="tx2"/>
                </a:solidFill>
              </a:rPr>
              <a:t>△</a:t>
            </a:r>
          </a:p>
        </p:txBody>
      </p:sp>
      <p:sp>
        <p:nvSpPr>
          <p:cNvPr id="1223" name="テキスト ボックス 156"/>
          <p:cNvSpPr txBox="1"/>
          <p:nvPr/>
        </p:nvSpPr>
        <p:spPr>
          <a:xfrm>
            <a:off x="6088113" y="3185984"/>
            <a:ext cx="499887" cy="306862"/>
          </a:xfrm>
          <a:prstGeom prst="rect">
            <a:avLst/>
          </a:prstGeom>
          <a:noFill/>
        </p:spPr>
        <p:txBody>
          <a:bodyPr wrap="square" rtlCol="0">
            <a:spAutoFit/>
          </a:bodyPr>
          <a:lstStyle/>
          <a:p>
            <a:r>
              <a:rPr lang="ja-JP" altLang="en-US" sz="1400" b="1"/>
              <a:t>〇</a:t>
            </a:r>
            <a:endParaRPr sz="1400" b="1"/>
          </a:p>
        </p:txBody>
      </p:sp>
      <p:sp>
        <p:nvSpPr>
          <p:cNvPr id="1224" name="テキスト ボックス 157"/>
          <p:cNvSpPr txBox="1"/>
          <p:nvPr/>
        </p:nvSpPr>
        <p:spPr>
          <a:xfrm>
            <a:off x="2212671" y="2433100"/>
            <a:ext cx="499887" cy="306862"/>
          </a:xfrm>
          <a:prstGeom prst="rect">
            <a:avLst/>
          </a:prstGeom>
          <a:noFill/>
        </p:spPr>
        <p:txBody>
          <a:bodyPr wrap="square" rtlCol="0">
            <a:spAutoFit/>
          </a:bodyPr>
          <a:lstStyle/>
          <a:p>
            <a:r>
              <a:rPr lang="ja-JP" altLang="en-US" sz="1400" b="1"/>
              <a:t>〇</a:t>
            </a:r>
            <a:endParaRPr sz="1400" b="1"/>
          </a:p>
        </p:txBody>
      </p:sp>
      <p:sp>
        <p:nvSpPr>
          <p:cNvPr id="1225" name="テキスト ボックス 159"/>
          <p:cNvSpPr txBox="1"/>
          <p:nvPr/>
        </p:nvSpPr>
        <p:spPr>
          <a:xfrm>
            <a:off x="1408113" y="3239096"/>
            <a:ext cx="499887" cy="306862"/>
          </a:xfrm>
          <a:prstGeom prst="rect">
            <a:avLst/>
          </a:prstGeom>
          <a:noFill/>
        </p:spPr>
        <p:txBody>
          <a:bodyPr wrap="square" rtlCol="0">
            <a:spAutoFit/>
          </a:bodyPr>
          <a:lstStyle/>
          <a:p>
            <a:r>
              <a:rPr lang="ja-JP" altLang="en-US" sz="1400" b="1"/>
              <a:t>〇</a:t>
            </a:r>
            <a:endParaRPr sz="1400" b="1"/>
          </a:p>
        </p:txBody>
      </p:sp>
      <p:sp>
        <p:nvSpPr>
          <p:cNvPr id="1226" name="テキスト ボックス 160"/>
          <p:cNvSpPr txBox="1"/>
          <p:nvPr/>
        </p:nvSpPr>
        <p:spPr>
          <a:xfrm>
            <a:off x="4970680" y="3445639"/>
            <a:ext cx="499887" cy="306862"/>
          </a:xfrm>
          <a:prstGeom prst="rect">
            <a:avLst/>
          </a:prstGeom>
          <a:noFill/>
        </p:spPr>
        <p:txBody>
          <a:bodyPr wrap="square" rtlCol="0">
            <a:spAutoFit/>
          </a:bodyPr>
          <a:lstStyle/>
          <a:p>
            <a:r>
              <a:rPr lang="ja-JP" altLang="en-US" sz="1400" b="1"/>
              <a:t>〇</a:t>
            </a:r>
            <a:endParaRPr sz="1400" b="1"/>
          </a:p>
        </p:txBody>
      </p:sp>
      <p:sp>
        <p:nvSpPr>
          <p:cNvPr id="1227" name="テキスト ボックス 161"/>
          <p:cNvSpPr txBox="1"/>
          <p:nvPr/>
        </p:nvSpPr>
        <p:spPr>
          <a:xfrm>
            <a:off x="5279920" y="3444292"/>
            <a:ext cx="314377" cy="245310"/>
          </a:xfrm>
          <a:prstGeom prst="rect">
            <a:avLst/>
          </a:prstGeom>
          <a:noFill/>
        </p:spPr>
        <p:txBody>
          <a:bodyPr wrap="square" rtlCol="0">
            <a:spAutoFit/>
          </a:bodyPr>
          <a:lstStyle/>
          <a:p>
            <a:r>
              <a:rPr lang="ja-JP" altLang="en-US" sz="1000" b="1"/>
              <a:t>〇</a:t>
            </a:r>
            <a:endParaRPr sz="1000" b="1"/>
          </a:p>
        </p:txBody>
      </p:sp>
      <p:sp>
        <p:nvSpPr>
          <p:cNvPr id="1228" name="テキスト ボックス 162"/>
          <p:cNvSpPr txBox="1"/>
          <p:nvPr/>
        </p:nvSpPr>
        <p:spPr>
          <a:xfrm>
            <a:off x="6588000" y="4894979"/>
            <a:ext cx="499887" cy="306862"/>
          </a:xfrm>
          <a:prstGeom prst="rect">
            <a:avLst/>
          </a:prstGeom>
          <a:noFill/>
        </p:spPr>
        <p:txBody>
          <a:bodyPr wrap="square" rtlCol="0">
            <a:spAutoFit/>
          </a:bodyPr>
          <a:lstStyle/>
          <a:p>
            <a:r>
              <a:rPr lang="ja-JP" altLang="en-US" sz="1400" b="1"/>
              <a:t>〇</a:t>
            </a:r>
            <a:endParaRPr sz="1400" b="1"/>
          </a:p>
        </p:txBody>
      </p:sp>
      <p:sp>
        <p:nvSpPr>
          <p:cNvPr id="1229" name="テキスト ボックス 163"/>
          <p:cNvSpPr txBox="1"/>
          <p:nvPr/>
        </p:nvSpPr>
        <p:spPr>
          <a:xfrm>
            <a:off x="6338057" y="4496172"/>
            <a:ext cx="499887" cy="306862"/>
          </a:xfrm>
          <a:prstGeom prst="rect">
            <a:avLst/>
          </a:prstGeom>
          <a:noFill/>
        </p:spPr>
        <p:txBody>
          <a:bodyPr wrap="square" rtlCol="0">
            <a:spAutoFit/>
          </a:bodyPr>
          <a:lstStyle/>
          <a:p>
            <a:r>
              <a:rPr lang="ja-JP" altLang="en-US" sz="1400" b="1"/>
              <a:t>〇</a:t>
            </a:r>
            <a:endParaRPr sz="1400" b="1"/>
          </a:p>
        </p:txBody>
      </p:sp>
      <p:sp>
        <p:nvSpPr>
          <p:cNvPr id="1230" name="テキスト ボックス 164"/>
          <p:cNvSpPr txBox="1"/>
          <p:nvPr/>
        </p:nvSpPr>
        <p:spPr>
          <a:xfrm>
            <a:off x="7528113" y="5048410"/>
            <a:ext cx="499887" cy="306862"/>
          </a:xfrm>
          <a:prstGeom prst="rect">
            <a:avLst/>
          </a:prstGeom>
          <a:noFill/>
        </p:spPr>
        <p:txBody>
          <a:bodyPr wrap="square" rtlCol="0">
            <a:spAutoFit/>
          </a:bodyPr>
          <a:lstStyle/>
          <a:p>
            <a:r>
              <a:rPr lang="ja-JP" altLang="en-US" sz="1400" b="1"/>
              <a:t>〇</a:t>
            </a:r>
            <a:endParaRPr sz="1400" b="1"/>
          </a:p>
        </p:txBody>
      </p:sp>
      <p:sp>
        <p:nvSpPr>
          <p:cNvPr id="1231" name="テキスト ボックス 166"/>
          <p:cNvSpPr txBox="1"/>
          <p:nvPr/>
        </p:nvSpPr>
        <p:spPr>
          <a:xfrm>
            <a:off x="4324464" y="2653479"/>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2" name="テキスト ボックス 167"/>
          <p:cNvSpPr txBox="1"/>
          <p:nvPr/>
        </p:nvSpPr>
        <p:spPr>
          <a:xfrm>
            <a:off x="4324464" y="2395010"/>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3" name="テキスト ボックス 168"/>
          <p:cNvSpPr txBox="1"/>
          <p:nvPr/>
        </p:nvSpPr>
        <p:spPr>
          <a:xfrm>
            <a:off x="3199032" y="3185984"/>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4" name="テキスト ボックス 169"/>
          <p:cNvSpPr txBox="1"/>
          <p:nvPr/>
        </p:nvSpPr>
        <p:spPr>
          <a:xfrm>
            <a:off x="4226920" y="3326033"/>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5" name="テキスト ボックス 170"/>
          <p:cNvSpPr txBox="1"/>
          <p:nvPr/>
        </p:nvSpPr>
        <p:spPr>
          <a:xfrm>
            <a:off x="3424113" y="2970000"/>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6" name="テキスト ボックス 171"/>
          <p:cNvSpPr txBox="1"/>
          <p:nvPr/>
        </p:nvSpPr>
        <p:spPr>
          <a:xfrm>
            <a:off x="5224113" y="3095107"/>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7" name="テキスト ボックス 172"/>
          <p:cNvSpPr txBox="1"/>
          <p:nvPr/>
        </p:nvSpPr>
        <p:spPr>
          <a:xfrm>
            <a:off x="5037944" y="2077737"/>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8" name="テキスト ボックス 173"/>
          <p:cNvSpPr txBox="1"/>
          <p:nvPr/>
        </p:nvSpPr>
        <p:spPr>
          <a:xfrm>
            <a:off x="2272113" y="3464522"/>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39" name="テキスト ボックス 174"/>
          <p:cNvSpPr txBox="1"/>
          <p:nvPr/>
        </p:nvSpPr>
        <p:spPr>
          <a:xfrm>
            <a:off x="1260000" y="4107536"/>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40" name="テキスト ボックス 175"/>
          <p:cNvSpPr txBox="1"/>
          <p:nvPr/>
        </p:nvSpPr>
        <p:spPr>
          <a:xfrm>
            <a:off x="1048113" y="3689602"/>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41" name="テキスト ボックス 176"/>
          <p:cNvSpPr txBox="1"/>
          <p:nvPr/>
        </p:nvSpPr>
        <p:spPr>
          <a:xfrm>
            <a:off x="2772000" y="2299569"/>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42" name="図形 179"/>
          <p:cNvSpPr/>
          <p:nvPr/>
        </p:nvSpPr>
        <p:spPr>
          <a:xfrm>
            <a:off x="5530738" y="555565"/>
            <a:ext cx="3363243" cy="1605515"/>
          </a:xfrm>
          <a:prstGeom prst="wedgeRectCallout">
            <a:avLst>
              <a:gd name="adj1" fmla="val -2099"/>
              <a:gd name="adj2" fmla="val 67876"/>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lang="ja-JP" altLang="en-US" sz="1200" u="none">
                <a:solidFill>
                  <a:schemeClr val="bg1"/>
                </a:solidFill>
                <a:latin typeface="UD デジタル 教科書体 N-B"/>
                <a:ea typeface="UD デジタル 教科書体 N-B"/>
              </a:rPr>
              <a:t>　</a:t>
            </a:r>
            <a:r>
              <a:rPr lang="ja-JP" altLang="en-US" sz="1400" u="none">
                <a:solidFill>
                  <a:schemeClr val="bg1"/>
                </a:solidFill>
                <a:latin typeface="UD デジタル 教科書体 N-B"/>
                <a:ea typeface="UD デジタル 教科書体 N-B"/>
              </a:rPr>
              <a:t>話し合いを進めるために</a:t>
            </a:r>
            <a:endParaRPr sz="1400"/>
          </a:p>
          <a:p>
            <a:pPr algn="l">
              <a:defRPr lang="ja-JP" altLang="en-US"/>
            </a:pPr>
            <a:r>
              <a:rPr lang="ja-JP" altLang="en-US" sz="1200" u="none">
                <a:solidFill>
                  <a:schemeClr val="bg1"/>
                </a:solidFill>
                <a:latin typeface="UD デジタル 教科書体 N-B"/>
                <a:ea typeface="UD デジタル 教科書体 N-B"/>
              </a:rPr>
              <a:t>　農業者の貴重な声(意向)を地図に反映するなどして目標地図の検討に役立てよう！</a:t>
            </a:r>
          </a:p>
          <a:p>
            <a:pPr algn="l">
              <a:defRPr lang="ja-JP" altLang="en-US"/>
            </a:pPr>
            <a:r>
              <a:rPr lang="ja-JP" altLang="en-US" sz="1200" u="none">
                <a:solidFill>
                  <a:schemeClr val="bg1"/>
                </a:solidFill>
                <a:latin typeface="UD デジタル 教科書体 N-B"/>
                <a:ea typeface="UD デジタル 教科書体 N-B"/>
              </a:rPr>
              <a:t>　現況地図に意向を記入するとさらに地域の現状が見えてきます！！</a:t>
            </a:r>
          </a:p>
          <a:p>
            <a:pPr algn="l">
              <a:defRPr lang="ja-JP" altLang="en-US"/>
            </a:pPr>
            <a:r>
              <a:rPr lang="ja-JP" altLang="en-US" sz="1200" u="none">
                <a:solidFill>
                  <a:schemeClr val="bg1"/>
                </a:solidFill>
                <a:latin typeface="UD デジタル 教科書体 NK-R"/>
                <a:ea typeface="UD デジタル 教科書体 NK-R"/>
              </a:rPr>
              <a:t>　</a:t>
            </a:r>
            <a:r>
              <a:rPr lang="ja-JP" altLang="en-US" sz="1100" u="none">
                <a:solidFill>
                  <a:schemeClr val="bg1"/>
                </a:solidFill>
                <a:latin typeface="UD デジタル 教科書体 NK-R"/>
                <a:ea typeface="UD デジタル 教科書体 NK-R"/>
              </a:rPr>
              <a:t>★経営廃止意向の農地を拡大意向の人にお願い</a:t>
            </a:r>
          </a:p>
          <a:p>
            <a:pPr algn="l">
              <a:defRPr lang="ja-JP" altLang="en-US"/>
            </a:pPr>
            <a:r>
              <a:rPr lang="ja-JP" altLang="en-US" sz="1100" u="none">
                <a:solidFill>
                  <a:schemeClr val="bg1"/>
                </a:solidFill>
                <a:latin typeface="UD デジタル 教科書体 NK-R"/>
                <a:ea typeface="UD デジタル 教科書体 NK-R"/>
              </a:rPr>
              <a:t>　　　できないかな…</a:t>
            </a:r>
          </a:p>
          <a:p>
            <a:pPr algn="l">
              <a:defRPr lang="ja-JP" altLang="en-US"/>
            </a:pPr>
            <a:r>
              <a:rPr lang="ja-JP" altLang="en-US" sz="1100">
                <a:solidFill>
                  <a:sysClr val="window" lastClr="FFFFFF"/>
                </a:solidFill>
                <a:latin typeface="UD デジタル 教科書体 NK-R"/>
                <a:ea typeface="UD デジタル 教科書体 NK-R"/>
              </a:rPr>
              <a:t>　★当面現状維持の意向が多いな…　　など</a:t>
            </a:r>
          </a:p>
        </p:txBody>
      </p:sp>
      <p:pic>
        <p:nvPicPr>
          <p:cNvPr id="1243" name="図 180"/>
          <p:cNvPicPr>
            <a:picLocks noChangeAspect="1"/>
          </p:cNvPicPr>
          <p:nvPr/>
        </p:nvPicPr>
        <p:blipFill>
          <a:blip r:embed="rId5" cstate="print"/>
          <a:stretch>
            <a:fillRect/>
          </a:stretch>
        </p:blipFill>
        <p:spPr>
          <a:xfrm>
            <a:off x="6928764" y="1894439"/>
            <a:ext cx="2034827" cy="2034681"/>
          </a:xfrm>
          <a:prstGeom prst="rect">
            <a:avLst/>
          </a:prstGeom>
        </p:spPr>
      </p:pic>
      <p:pic>
        <p:nvPicPr>
          <p:cNvPr id="1244" name="図 181"/>
          <p:cNvPicPr>
            <a:picLocks noChangeAspect="1"/>
          </p:cNvPicPr>
          <p:nvPr/>
        </p:nvPicPr>
        <p:blipFill>
          <a:blip r:embed="rId6" cstate="print"/>
          <a:stretch>
            <a:fillRect/>
          </a:stretch>
        </p:blipFill>
        <p:spPr>
          <a:xfrm>
            <a:off x="1976858" y="884494"/>
            <a:ext cx="1722061" cy="1721938"/>
          </a:xfrm>
          <a:prstGeom prst="rect">
            <a:avLst/>
          </a:prstGeom>
        </p:spPr>
      </p:pic>
      <p:sp>
        <p:nvSpPr>
          <p:cNvPr id="1245" name="テキスト ボックス 165"/>
          <p:cNvSpPr txBox="1"/>
          <p:nvPr/>
        </p:nvSpPr>
        <p:spPr>
          <a:xfrm>
            <a:off x="8392113" y="3172602"/>
            <a:ext cx="499887" cy="306862"/>
          </a:xfrm>
          <a:prstGeom prst="rect">
            <a:avLst/>
          </a:prstGeom>
          <a:noFill/>
        </p:spPr>
        <p:txBody>
          <a:bodyPr wrap="square" rtlCol="0">
            <a:spAutoFit/>
          </a:bodyPr>
          <a:lstStyle/>
          <a:p>
            <a:r>
              <a:rPr lang="ja-JP" altLang="en-US" sz="1400" b="1"/>
              <a:t>〇</a:t>
            </a:r>
            <a:endParaRPr sz="1400" b="1"/>
          </a:p>
        </p:txBody>
      </p:sp>
      <p:sp>
        <p:nvSpPr>
          <p:cNvPr id="1246" name="テキスト ボックス 166"/>
          <p:cNvSpPr txBox="1"/>
          <p:nvPr/>
        </p:nvSpPr>
        <p:spPr>
          <a:xfrm>
            <a:off x="8309654" y="3599070"/>
            <a:ext cx="499887" cy="306862"/>
          </a:xfrm>
          <a:prstGeom prst="rect">
            <a:avLst/>
          </a:prstGeom>
          <a:noFill/>
        </p:spPr>
        <p:txBody>
          <a:bodyPr wrap="square" rtlCol="0">
            <a:spAutoFit/>
          </a:bodyPr>
          <a:lstStyle/>
          <a:p>
            <a:r>
              <a:rPr lang="ja-JP" altLang="en-US" sz="1400" b="1">
                <a:solidFill>
                  <a:schemeClr val="bg1"/>
                </a:solidFill>
              </a:rPr>
              <a:t>〇</a:t>
            </a:r>
            <a:endParaRPr sz="1400" b="1">
              <a:solidFill>
                <a:schemeClr val="bg1"/>
              </a:solidFill>
            </a:endParaRPr>
          </a:p>
        </p:txBody>
      </p:sp>
      <p:sp>
        <p:nvSpPr>
          <p:cNvPr id="1247" name="テキスト ボックス 167"/>
          <p:cNvSpPr txBox="1"/>
          <p:nvPr/>
        </p:nvSpPr>
        <p:spPr>
          <a:xfrm>
            <a:off x="8392113" y="4485864"/>
            <a:ext cx="499887" cy="306862"/>
          </a:xfrm>
          <a:prstGeom prst="rect">
            <a:avLst/>
          </a:prstGeom>
          <a:noFill/>
        </p:spPr>
        <p:txBody>
          <a:bodyPr wrap="square" rtlCol="0">
            <a:spAutoFit/>
          </a:bodyPr>
          <a:lstStyle/>
          <a:p>
            <a:r>
              <a:rPr lang="ja-JP" altLang="en-US" sz="1400" b="1"/>
              <a:t>〇</a:t>
            </a:r>
            <a:endParaRPr sz="1400" b="1"/>
          </a:p>
        </p:txBody>
      </p:sp>
      <p:sp>
        <p:nvSpPr>
          <p:cNvPr id="1248" name="テキスト ボックス 168"/>
          <p:cNvSpPr txBox="1"/>
          <p:nvPr/>
        </p:nvSpPr>
        <p:spPr>
          <a:xfrm>
            <a:off x="8410152" y="5082826"/>
            <a:ext cx="499887" cy="306862"/>
          </a:xfrm>
          <a:prstGeom prst="rect">
            <a:avLst/>
          </a:prstGeom>
          <a:noFill/>
        </p:spPr>
        <p:txBody>
          <a:bodyPr wrap="square" rtlCol="0">
            <a:spAutoFit/>
          </a:bodyPr>
          <a:lstStyle/>
          <a:p>
            <a:r>
              <a:rPr lang="ja-JP" altLang="en-US" sz="1400" b="1">
                <a:latin typeface="ＤＨＰ特太ゴシック体"/>
                <a:ea typeface="ＤＨＰ特太ゴシック体"/>
              </a:rPr>
              <a:t>×</a:t>
            </a:r>
            <a:endParaRPr sz="1400" b="1">
              <a:latin typeface="ＤＨＰ特太ゴシック体"/>
              <a:ea typeface="ＤＨＰ特太ゴシック体"/>
            </a:endParaRPr>
          </a:p>
        </p:txBody>
      </p:sp>
      <p:sp>
        <p:nvSpPr>
          <p:cNvPr id="1249" name="四角形 155"/>
          <p:cNvSpPr/>
          <p:nvPr/>
        </p:nvSpPr>
        <p:spPr>
          <a:xfrm>
            <a:off x="497030" y="4894978"/>
            <a:ext cx="2742822" cy="588897"/>
          </a:xfrm>
          <a:prstGeom prst="rect">
            <a:avLst/>
          </a:prstGeom>
          <a:solidFill>
            <a:srgbClr val="FFFFBE"/>
          </a:solid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1200" b="1" dirty="0">
                <a:solidFill>
                  <a:srgbClr val="FF0000"/>
                </a:solidFill>
                <a:latin typeface="UD デジタル 教科書体 NK-R"/>
                <a:ea typeface="UD デジタル 教科書体 NK-R"/>
              </a:rPr>
              <a:t>意向入りの</a:t>
            </a:r>
            <a:r>
              <a:rPr lang="ja-JP" altLang="en-US" sz="1200" b="1" u="wavy" dirty="0">
                <a:solidFill>
                  <a:srgbClr val="FF0000"/>
                </a:solidFill>
                <a:latin typeface="UD デジタル 教科書体 NK-R"/>
                <a:ea typeface="UD デジタル 教科書体 NK-R"/>
              </a:rPr>
              <a:t>○○区現況地図</a:t>
            </a:r>
            <a:r>
              <a:rPr lang="ja-JP" altLang="en-US" sz="1200" b="1" dirty="0">
                <a:solidFill>
                  <a:srgbClr val="FF0000"/>
                </a:solidFill>
                <a:latin typeface="UD デジタル 教科書体 NK-R"/>
                <a:ea typeface="UD デジタル 教科書体 NK-R"/>
              </a:rPr>
              <a:t>を</a:t>
            </a:r>
            <a:endParaRPr sz="1200" b="1" dirty="0">
              <a:solidFill>
                <a:srgbClr val="FF0000"/>
              </a:solidFill>
              <a:latin typeface="UD デジタル 教科書体 NK-R"/>
              <a:ea typeface="UD デジタル 教科書体 NK-R"/>
            </a:endParaRPr>
          </a:p>
          <a:p>
            <a:pPr algn="l">
              <a:defRPr lang="ja-JP" altLang="en-US"/>
            </a:pPr>
            <a:r>
              <a:rPr lang="ja-JP" altLang="en-US" sz="1200" b="1" u="wavy" dirty="0">
                <a:solidFill>
                  <a:srgbClr val="FF0000"/>
                </a:solidFill>
                <a:latin typeface="UD デジタル 教科書体 NK-R"/>
                <a:ea typeface="UD デジタル 教科書体 NK-R"/>
              </a:rPr>
              <a:t>「○○区目標地図の素案」</a:t>
            </a:r>
            <a:r>
              <a:rPr lang="ja-JP" altLang="en-US" sz="1200" b="1" dirty="0">
                <a:solidFill>
                  <a:srgbClr val="FF0000"/>
                </a:solidFill>
                <a:latin typeface="UD デジタル 教科書体 NK-R"/>
                <a:ea typeface="UD デジタル 教科書体 NK-R"/>
              </a:rPr>
              <a:t>とできます！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四角形 536"/>
          <p:cNvSpPr>
            <a:spLocks noGrp="1"/>
          </p:cNvSpPr>
          <p:nvPr>
            <p:ph type="title"/>
          </p:nvPr>
        </p:nvSpPr>
        <p:spPr>
          <a:xfrm>
            <a:off x="298788" y="162000"/>
            <a:ext cx="8593422" cy="647226"/>
          </a:xfrm>
          <a:prstGeom prst="rect">
            <a:avLst/>
          </a:prstGeom>
        </p:spPr>
        <p:txBody>
          <a:bodyPr>
            <a:normAutofit/>
          </a:bodyPr>
          <a:lstStyle/>
          <a:p>
            <a:pPr algn="l"/>
            <a:r>
              <a:rPr kumimoji="1" lang="ja-JP" altLang="en-US" sz="1777"/>
              <a:t>Ⅳ具体例「目標地図」素案づくり</a:t>
            </a:r>
            <a:r>
              <a:rPr kumimoji="1" lang="ja-JP" altLang="en-US" sz="1200"/>
              <a:t>その3</a:t>
            </a:r>
            <a:r>
              <a:rPr kumimoji="1" lang="ja-JP" altLang="en-US" sz="1777"/>
              <a:t>　</a:t>
            </a:r>
            <a:r>
              <a:rPr kumimoji="1" lang="ja-JP" altLang="en-US" sz="1600"/>
              <a:t>～話し合った結果は全てが地域の目標地図～</a:t>
            </a:r>
            <a:endParaRPr lang="ja-JP" altLang="en-US" sz="1600"/>
          </a:p>
          <a:p>
            <a:pPr algn="l"/>
            <a:r>
              <a:rPr kumimoji="1" lang="ja-JP" altLang="en-US" sz="1777"/>
              <a:t>　</a:t>
            </a:r>
            <a:endParaRPr kumimoji="1" lang="ja-JP" altLang="en-US" sz="1200"/>
          </a:p>
        </p:txBody>
      </p:sp>
      <p:sp>
        <p:nvSpPr>
          <p:cNvPr id="1256" name="図形 15"/>
          <p:cNvSpPr/>
          <p:nvPr/>
        </p:nvSpPr>
        <p:spPr>
          <a:xfrm>
            <a:off x="297196" y="520309"/>
            <a:ext cx="8657650" cy="5187372"/>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l">
              <a:defRPr lang="ja-JP" altLang="en-US"/>
            </a:pPr>
            <a:endParaRPr kumimoji="1" lang="ja-JP" altLang="en-US" sz="1000">
              <a:solidFill>
                <a:srgbClr val="002380"/>
              </a:solidFill>
            </a:endParaRPr>
          </a:p>
        </p:txBody>
      </p:sp>
      <p:sp>
        <p:nvSpPr>
          <p:cNvPr id="1257" name="四角形 66"/>
          <p:cNvSpPr/>
          <p:nvPr/>
        </p:nvSpPr>
        <p:spPr>
          <a:xfrm>
            <a:off x="3676113" y="2493306"/>
            <a:ext cx="499887" cy="28630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丸ゴシック体E"/>
                <a:ea typeface="AR P丸ゴシック体E"/>
              </a:rPr>
              <a:t>12</a:t>
            </a:r>
          </a:p>
        </p:txBody>
      </p:sp>
      <p:sp>
        <p:nvSpPr>
          <p:cNvPr id="1258" name="四角形 68"/>
          <p:cNvSpPr/>
          <p:nvPr/>
        </p:nvSpPr>
        <p:spPr>
          <a:xfrm>
            <a:off x="3780000" y="2636460"/>
            <a:ext cx="499887" cy="286309"/>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AR Pマーカー体E"/>
                <a:ea typeface="AR Pマーカー体E"/>
              </a:rPr>
              <a:t>1４</a:t>
            </a:r>
          </a:p>
        </p:txBody>
      </p:sp>
      <p:pic>
        <p:nvPicPr>
          <p:cNvPr id="1259" name="図 87"/>
          <p:cNvPicPr>
            <a:picLocks noChangeAspect="1"/>
          </p:cNvPicPr>
          <p:nvPr/>
        </p:nvPicPr>
        <p:blipFill>
          <a:blip r:embed="rId3" cstate="print"/>
          <a:srcRect r="25148" b="57681"/>
          <a:stretch>
            <a:fillRect/>
          </a:stretch>
        </p:blipFill>
        <p:spPr>
          <a:xfrm>
            <a:off x="392452" y="625797"/>
            <a:ext cx="4613159" cy="2901547"/>
          </a:xfrm>
          <a:prstGeom prst="rect">
            <a:avLst/>
          </a:prstGeom>
          <a:ln>
            <a:solidFill>
              <a:schemeClr val="tx1"/>
            </a:solidFill>
          </a:ln>
        </p:spPr>
      </p:pic>
      <p:sp>
        <p:nvSpPr>
          <p:cNvPr id="1261" name="四角形 107"/>
          <p:cNvSpPr/>
          <p:nvPr/>
        </p:nvSpPr>
        <p:spPr>
          <a:xfrm>
            <a:off x="468240" y="2578961"/>
            <a:ext cx="2304659" cy="679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1100">
                <a:latin typeface="UD デジタル 教科書体 N-B"/>
                <a:ea typeface="UD デジタル 教科書体 N-B"/>
              </a:rPr>
              <a:t>完成例①話し合った結果、当面は現況のまま管理することを地域で確認した</a:t>
            </a:r>
          </a:p>
          <a:p>
            <a:pPr algn="l">
              <a:defRPr lang="ja-JP" altLang="en-US"/>
            </a:pPr>
            <a:r>
              <a:rPr lang="ja-JP" altLang="en-US" sz="1100">
                <a:latin typeface="UD デジタル 教科書体 N-B"/>
                <a:ea typeface="UD デジタル 教科書体 N-B"/>
              </a:rPr>
              <a:t>　　　</a:t>
            </a:r>
            <a:r>
              <a:rPr lang="ja-JP" altLang="en-US" sz="1100">
                <a:solidFill>
                  <a:srgbClr val="FFFF00"/>
                </a:solidFill>
                <a:latin typeface="UD デジタル 教科書体 N-B"/>
                <a:ea typeface="UD デジタル 教科書体 N-B"/>
              </a:rPr>
              <a:t>★現況地図=目標地図</a:t>
            </a:r>
            <a:endParaRPr lang="ja-JP" altLang="en-US" sz="1050">
              <a:solidFill>
                <a:srgbClr val="FFFF00"/>
              </a:solidFill>
              <a:latin typeface="UD デジタル 教科書体 N-B"/>
              <a:ea typeface="UD デジタル 教科書体 N-B"/>
            </a:endParaRPr>
          </a:p>
        </p:txBody>
      </p:sp>
      <p:pic>
        <p:nvPicPr>
          <p:cNvPr id="1262" name="図 109"/>
          <p:cNvPicPr>
            <a:picLocks noChangeAspect="1"/>
          </p:cNvPicPr>
          <p:nvPr/>
        </p:nvPicPr>
        <p:blipFill>
          <a:blip r:embed="rId4" cstate="print"/>
          <a:srcRect l="7291" t="17592" r="32187" b="14629"/>
          <a:stretch>
            <a:fillRect/>
          </a:stretch>
        </p:blipFill>
        <p:spPr>
          <a:xfrm>
            <a:off x="392616" y="3368540"/>
            <a:ext cx="3640049" cy="2293042"/>
          </a:xfrm>
          <a:prstGeom prst="rect">
            <a:avLst/>
          </a:prstGeom>
          <a:ln>
            <a:solidFill>
              <a:schemeClr val="tx1"/>
            </a:solidFill>
          </a:ln>
        </p:spPr>
      </p:pic>
      <p:sp>
        <p:nvSpPr>
          <p:cNvPr id="1263" name="四角形 111"/>
          <p:cNvSpPr/>
          <p:nvPr/>
        </p:nvSpPr>
        <p:spPr>
          <a:xfrm>
            <a:off x="468000" y="4770000"/>
            <a:ext cx="1872393" cy="798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1050">
                <a:latin typeface="UD デジタル 教科書体 N-B"/>
                <a:ea typeface="UD デジタル 教科書体 N-B"/>
              </a:rPr>
              <a:t>完成例②話し合った結果、意向等不明農地は白色、中山間や多面、農振農用地のみをできるかぎり集積した</a:t>
            </a:r>
          </a:p>
        </p:txBody>
      </p:sp>
      <p:sp>
        <p:nvSpPr>
          <p:cNvPr id="1264" name="図形 114"/>
          <p:cNvSpPr/>
          <p:nvPr/>
        </p:nvSpPr>
        <p:spPr>
          <a:xfrm>
            <a:off x="5076000" y="625693"/>
            <a:ext cx="3816000" cy="2010767"/>
          </a:xfrm>
          <a:prstGeom prst="wedgeRectCallout">
            <a:avLst>
              <a:gd name="adj1" fmla="val 42182"/>
              <a:gd name="adj2" fmla="val 45686"/>
            </a:avLst>
          </a:prstGeom>
          <a:solidFill>
            <a:srgbClr val="003EFF"/>
          </a:solidFill>
          <a:ln w="19050" cap="flat" cmpd="sng" algn="ctr">
            <a:solidFill>
              <a:srgbClr val="72A376">
                <a:shade val="50000"/>
              </a:srgbClr>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l">
              <a:defRPr lang="ja-JP" altLang="en-US"/>
            </a:pPr>
            <a:r>
              <a:rPr lang="ja-JP" altLang="en-US" sz="1100">
                <a:solidFill>
                  <a:schemeClr val="bg1"/>
                </a:solidFill>
                <a:latin typeface="UD デジタル 教科書体 N-B"/>
                <a:ea typeface="UD デジタル 教科書体 N-B"/>
              </a:rPr>
              <a:t>「地域計画」は、地域のみんなが主役です</a:t>
            </a:r>
          </a:p>
          <a:p>
            <a:pPr algn="l">
              <a:defRPr lang="ja-JP" altLang="en-US"/>
            </a:pPr>
            <a:r>
              <a:rPr lang="ja-JP" altLang="en-US" sz="1100">
                <a:solidFill>
                  <a:schemeClr val="bg1"/>
                </a:solidFill>
                <a:latin typeface="UD デジタル 教科書体 N-B"/>
                <a:ea typeface="UD デジタル 教科書体 N-B"/>
              </a:rPr>
              <a:t>　話し合った結果は、すべてが地域の「目標地図」になります</a:t>
            </a:r>
          </a:p>
          <a:p>
            <a:pPr algn="l">
              <a:defRPr lang="ja-JP" altLang="en-US"/>
            </a:pPr>
            <a:r>
              <a:rPr lang="ja-JP" altLang="en-US" sz="1100">
                <a:solidFill>
                  <a:schemeClr val="bg1"/>
                </a:solidFill>
                <a:latin typeface="UD デジタル 教科書体 N-B"/>
                <a:ea typeface="UD デジタル 教科書体 N-B"/>
              </a:rPr>
              <a:t>　例えば１０年後では話が難しい場合は、まずは３年後、</a:t>
            </a:r>
          </a:p>
          <a:p>
            <a:pPr algn="l">
              <a:defRPr lang="ja-JP" altLang="en-US"/>
            </a:pPr>
            <a:r>
              <a:rPr lang="ja-JP" altLang="en-US" sz="1100">
                <a:solidFill>
                  <a:schemeClr val="bg1"/>
                </a:solidFill>
                <a:latin typeface="UD デジタル 教科書体 N-B"/>
                <a:ea typeface="UD デジタル 教科書体 N-B"/>
              </a:rPr>
              <a:t>５年後とイメージしやすい将来から話し合いをはじめ</a:t>
            </a:r>
          </a:p>
          <a:p>
            <a:pPr algn="l">
              <a:defRPr lang="ja-JP" altLang="en-US"/>
            </a:pPr>
            <a:r>
              <a:rPr lang="ja-JP" altLang="en-US" sz="1100">
                <a:solidFill>
                  <a:schemeClr val="bg1"/>
                </a:solidFill>
                <a:latin typeface="UD デジタル 教科書体 N-B"/>
                <a:ea typeface="UD デジタル 教科書体 N-B"/>
              </a:rPr>
              <a:t>結果として地図を作成してみましょう</a:t>
            </a:r>
          </a:p>
          <a:p>
            <a:pPr algn="l">
              <a:defRPr lang="ja-JP" altLang="en-US"/>
            </a:pPr>
            <a:r>
              <a:rPr lang="ja-JP" altLang="en-US" sz="1100">
                <a:solidFill>
                  <a:schemeClr val="bg1"/>
                </a:solidFill>
                <a:latin typeface="UD デジタル 教科書体 N-B"/>
                <a:ea typeface="UD デジタル 教科書体 N-B"/>
              </a:rPr>
              <a:t>　</a:t>
            </a:r>
            <a:r>
              <a:rPr lang="ja-JP" altLang="en-US" sz="1100">
                <a:solidFill>
                  <a:srgbClr val="FFFF00"/>
                </a:solidFill>
                <a:latin typeface="UD デジタル 教科書体 N-B"/>
                <a:ea typeface="UD デジタル 教科書体 N-B"/>
              </a:rPr>
              <a:t>完成例①の現況地図が目標地図ということも当然ＯＫ</a:t>
            </a:r>
          </a:p>
          <a:p>
            <a:pPr algn="l">
              <a:defRPr lang="ja-JP" altLang="en-US"/>
            </a:pPr>
            <a:r>
              <a:rPr lang="ja-JP" altLang="en-US" sz="1100">
                <a:solidFill>
                  <a:schemeClr val="bg1"/>
                </a:solidFill>
                <a:latin typeface="UD デジタル 教科書体 N-B"/>
                <a:ea typeface="UD デジタル 教科書体 N-B"/>
              </a:rPr>
              <a:t>　耕作者が見込めない場合、地域外から担い手を呼び込んだり、農地をエリア分けして粗放的に利用するとこ</a:t>
            </a:r>
          </a:p>
          <a:p>
            <a:pPr algn="l">
              <a:defRPr lang="ja-JP" altLang="en-US"/>
            </a:pPr>
            <a:r>
              <a:rPr lang="ja-JP" altLang="en-US" sz="1100">
                <a:solidFill>
                  <a:schemeClr val="bg1"/>
                </a:solidFill>
                <a:latin typeface="UD デジタル 教科書体 N-B"/>
                <a:ea typeface="UD デジタル 教科書体 N-B"/>
              </a:rPr>
              <a:t>ろを話し合うなどの可能性も考えてみましょう</a:t>
            </a:r>
          </a:p>
          <a:p>
            <a:pPr algn="l">
              <a:defRPr lang="ja-JP" altLang="en-US"/>
            </a:pPr>
            <a:r>
              <a:rPr lang="ja-JP" altLang="en-US" sz="1050">
                <a:solidFill>
                  <a:schemeClr val="bg1"/>
                </a:solidFill>
                <a:latin typeface="UD デジタル 教科書体 N-B"/>
                <a:ea typeface="UD デジタル 教科書体 N-B"/>
              </a:rPr>
              <a:t>★粗放的利用の例…景観・緑肥・燃料作物や放牧等</a:t>
            </a:r>
          </a:p>
        </p:txBody>
      </p:sp>
      <p:sp>
        <p:nvSpPr>
          <p:cNvPr id="1265" name="四角形 98"/>
          <p:cNvSpPr/>
          <p:nvPr/>
        </p:nvSpPr>
        <p:spPr>
          <a:xfrm>
            <a:off x="468325" y="701199"/>
            <a:ext cx="1364793" cy="213989"/>
          </a:xfrm>
          <a:prstGeom prst="rect">
            <a:avLst/>
          </a:prstGeom>
          <a:solidFill>
            <a:sysClr val="window" lastClr="FFFFFF"/>
          </a:solidFill>
          <a:ln w="19050" cap="flat" cmpd="sng" algn="ctr">
            <a:solidFill>
              <a:sysClr val="windowText" lastClr="000000"/>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ctr">
              <a:defRPr lang="ja-JP" altLang="en-US"/>
            </a:pPr>
            <a:r>
              <a:rPr lang="ja-JP" altLang="en-US" sz="1000" dirty="0">
                <a:solidFill>
                  <a:sysClr val="windowText" lastClr="000000"/>
                </a:solidFill>
                <a:latin typeface="Franklin Gothic Medium"/>
                <a:ea typeface="HG創英角ｺﾞｼｯｸUB"/>
              </a:rPr>
              <a:t>○○区目標地図</a:t>
            </a:r>
            <a:endParaRPr lang="ja-JP" altLang="en-US" sz="1000" dirty="0">
              <a:solidFill>
                <a:schemeClr val="tx1"/>
              </a:solidFill>
            </a:endParaRPr>
          </a:p>
        </p:txBody>
      </p:sp>
      <p:pic>
        <p:nvPicPr>
          <p:cNvPr id="1266" name="図 99"/>
          <p:cNvPicPr>
            <a:picLocks noChangeAspect="1"/>
          </p:cNvPicPr>
          <p:nvPr/>
        </p:nvPicPr>
        <p:blipFill>
          <a:blip r:embed="rId5" cstate="print"/>
          <a:srcRect l="2187" t="14629" r="26144" b="7407"/>
          <a:stretch>
            <a:fillRect/>
          </a:stretch>
        </p:blipFill>
        <p:spPr>
          <a:xfrm>
            <a:off x="4111728" y="2738637"/>
            <a:ext cx="4780272" cy="2922881"/>
          </a:xfrm>
          <a:prstGeom prst="rect">
            <a:avLst/>
          </a:prstGeom>
          <a:ln>
            <a:solidFill>
              <a:schemeClr val="tx1"/>
            </a:solidFill>
          </a:ln>
        </p:spPr>
      </p:pic>
      <p:sp>
        <p:nvSpPr>
          <p:cNvPr id="1267" name="四角形 100"/>
          <p:cNvSpPr/>
          <p:nvPr/>
        </p:nvSpPr>
        <p:spPr>
          <a:xfrm>
            <a:off x="4175961" y="4914995"/>
            <a:ext cx="2483706" cy="6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1050">
                <a:latin typeface="UD デジタル 教科書体 N-B"/>
                <a:ea typeface="UD デジタル 教科書体 N-B"/>
              </a:rPr>
              <a:t>完成例③意向一覧表から、話し合って農地を集積。中山間、多面、農振農用地の他集落で守るべき農地を加えた</a:t>
            </a:r>
          </a:p>
        </p:txBody>
      </p:sp>
      <p:pic>
        <p:nvPicPr>
          <p:cNvPr id="1268" name="図 101"/>
          <p:cNvPicPr>
            <a:picLocks noChangeAspect="1"/>
          </p:cNvPicPr>
          <p:nvPr/>
        </p:nvPicPr>
        <p:blipFill>
          <a:blip r:embed="rId6" cstate="print"/>
          <a:stretch>
            <a:fillRect/>
          </a:stretch>
        </p:blipFill>
        <p:spPr>
          <a:xfrm>
            <a:off x="8028000" y="2147754"/>
            <a:ext cx="1263722" cy="1263722"/>
          </a:xfrm>
          <a:prstGeom prst="rect">
            <a:avLst/>
          </a:prstGeom>
        </p:spPr>
      </p:pic>
      <p:sp>
        <p:nvSpPr>
          <p:cNvPr id="1269" name="四角形 102"/>
          <p:cNvSpPr/>
          <p:nvPr/>
        </p:nvSpPr>
        <p:spPr>
          <a:xfrm>
            <a:off x="4176102" y="2814751"/>
            <a:ext cx="1469997" cy="212130"/>
          </a:xfrm>
          <a:prstGeom prst="rect">
            <a:avLst/>
          </a:prstGeom>
          <a:solidFill>
            <a:sysClr val="window" lastClr="FFFFFF"/>
          </a:solidFill>
          <a:ln w="19050" cap="flat" cmpd="sng" algn="ctr">
            <a:solidFill>
              <a:sysClr val="windowText" lastClr="000000"/>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ctr">
              <a:defRPr lang="ja-JP" altLang="en-US"/>
            </a:pPr>
            <a:r>
              <a:rPr lang="ja-JP" altLang="en-US" sz="1000" dirty="0">
                <a:solidFill>
                  <a:sysClr val="windowText" lastClr="000000"/>
                </a:solidFill>
                <a:latin typeface="Franklin Gothic Medium"/>
                <a:ea typeface="HG創英角ｺﾞｼｯｸUB"/>
              </a:rPr>
              <a:t>○○区目標地図</a:t>
            </a:r>
            <a:endParaRPr lang="ja-JP" altLang="en-US" sz="1000" dirty="0">
              <a:solidFill>
                <a:schemeClr val="tx1"/>
              </a:solidFill>
            </a:endParaRPr>
          </a:p>
        </p:txBody>
      </p:sp>
      <p:sp>
        <p:nvSpPr>
          <p:cNvPr id="1270" name="四角形 103"/>
          <p:cNvSpPr/>
          <p:nvPr/>
        </p:nvSpPr>
        <p:spPr>
          <a:xfrm>
            <a:off x="2487850" y="3419313"/>
            <a:ext cx="1507621" cy="218606"/>
          </a:xfrm>
          <a:prstGeom prst="rect">
            <a:avLst/>
          </a:prstGeom>
          <a:solidFill>
            <a:sysClr val="window" lastClr="FFFFFF"/>
          </a:solidFill>
          <a:ln w="19050" cap="flat" cmpd="sng" algn="ctr">
            <a:solidFill>
              <a:sysClr val="windowText" lastClr="000000"/>
            </a:solidFill>
            <a:prstDash val="solid"/>
          </a:ln>
        </p:spPr>
        <p:txBody>
          <a:bodyPr anchor="ctr"/>
          <a:lstStyle>
            <a:defPPr>
              <a:defRPr lang="ja-JP">
                <a:solidFill>
                  <a:sysClr val="window" lastClr="FFFFFF"/>
                </a:solidFill>
                <a:latin typeface="Franklin Gothic Medium"/>
                <a:ea typeface="HG創英角ｺﾞｼｯｸUB"/>
              </a:defRPr>
            </a:defPPr>
            <a:lvl1pPr marL="0" algn="l" defTabSz="914400" rtl="0" eaLnBrk="1" latinLnBrk="0" hangingPunct="1">
              <a:defRPr kumimoji="1" sz="1800" kern="1200">
                <a:solidFill>
                  <a:sysClr val="windowText" lastClr="000000"/>
                </a:solidFill>
                <a:latin typeface="Franklin Gothic Medium"/>
                <a:ea typeface="HG創英角ｺﾞｼｯｸUB"/>
                <a:cs typeface="+mn-cs"/>
              </a:defRPr>
            </a:lvl1pPr>
            <a:lvl2pPr marL="457200" algn="l" defTabSz="914400" rtl="0" eaLnBrk="1" latinLnBrk="0" hangingPunct="1">
              <a:defRPr kumimoji="1" sz="1800" kern="1200">
                <a:solidFill>
                  <a:sysClr val="windowText" lastClr="000000"/>
                </a:solidFill>
                <a:latin typeface="Franklin Gothic Medium"/>
                <a:ea typeface="HG創英角ｺﾞｼｯｸUB"/>
                <a:cs typeface="+mn-cs"/>
              </a:defRPr>
            </a:lvl2pPr>
            <a:lvl3pPr marL="914400" algn="l" defTabSz="914400" rtl="0" eaLnBrk="1" latinLnBrk="0" hangingPunct="1">
              <a:defRPr kumimoji="1" sz="1800" kern="1200">
                <a:solidFill>
                  <a:sysClr val="windowText" lastClr="000000"/>
                </a:solidFill>
                <a:latin typeface="Franklin Gothic Medium"/>
                <a:ea typeface="HG創英角ｺﾞｼｯｸUB"/>
                <a:cs typeface="+mn-cs"/>
              </a:defRPr>
            </a:lvl3pPr>
            <a:lvl4pPr marL="1371600" algn="l" defTabSz="914400" rtl="0" eaLnBrk="1" latinLnBrk="0" hangingPunct="1">
              <a:defRPr kumimoji="1" sz="1800" kern="1200">
                <a:solidFill>
                  <a:sysClr val="windowText" lastClr="000000"/>
                </a:solidFill>
                <a:latin typeface="Franklin Gothic Medium"/>
                <a:ea typeface="HG創英角ｺﾞｼｯｸUB"/>
                <a:cs typeface="+mn-cs"/>
              </a:defRPr>
            </a:lvl4pPr>
            <a:lvl5pPr marL="1828800" algn="l" defTabSz="914400" rtl="0" eaLnBrk="1" latinLnBrk="0" hangingPunct="1">
              <a:defRPr kumimoji="1" sz="1800" kern="1200">
                <a:solidFill>
                  <a:sysClr val="windowText" lastClr="000000"/>
                </a:solidFill>
                <a:latin typeface="Franklin Gothic Medium"/>
                <a:ea typeface="HG創英角ｺﾞｼｯｸUB"/>
                <a:cs typeface="+mn-cs"/>
              </a:defRPr>
            </a:lvl5pPr>
            <a:lvl6pPr marL="2286000" algn="l" defTabSz="914400" rtl="0" eaLnBrk="1" latinLnBrk="0" hangingPunct="1">
              <a:defRPr kumimoji="1" sz="1800" kern="1200">
                <a:solidFill>
                  <a:sysClr val="windowText" lastClr="000000"/>
                </a:solidFill>
                <a:latin typeface="Franklin Gothic Medium"/>
                <a:ea typeface="HG創英角ｺﾞｼｯｸUB"/>
                <a:cs typeface="+mn-cs"/>
              </a:defRPr>
            </a:lvl6pPr>
            <a:lvl7pPr marL="2743200" algn="l" defTabSz="914400" rtl="0" eaLnBrk="1" latinLnBrk="0" hangingPunct="1">
              <a:defRPr kumimoji="1" sz="1800" kern="1200">
                <a:solidFill>
                  <a:sysClr val="windowText" lastClr="000000"/>
                </a:solidFill>
                <a:latin typeface="Franklin Gothic Medium"/>
                <a:ea typeface="HG創英角ｺﾞｼｯｸUB"/>
                <a:cs typeface="+mn-cs"/>
              </a:defRPr>
            </a:lvl7pPr>
            <a:lvl8pPr marL="3200400" algn="l" defTabSz="914400" rtl="0" eaLnBrk="1" latinLnBrk="0" hangingPunct="1">
              <a:defRPr kumimoji="1" sz="1800" kern="1200">
                <a:solidFill>
                  <a:sysClr val="windowText" lastClr="000000"/>
                </a:solidFill>
                <a:latin typeface="Franklin Gothic Medium"/>
                <a:ea typeface="HG創英角ｺﾞｼｯｸUB"/>
                <a:cs typeface="+mn-cs"/>
              </a:defRPr>
            </a:lvl8pPr>
            <a:lvl9pPr marL="3657600" algn="l" defTabSz="914400" rtl="0" eaLnBrk="1" latinLnBrk="0" hangingPunct="1">
              <a:defRPr kumimoji="1" sz="1800" kern="1200">
                <a:solidFill>
                  <a:sysClr val="windowText" lastClr="000000"/>
                </a:solidFill>
                <a:latin typeface="Franklin Gothic Medium"/>
                <a:ea typeface="HG創英角ｺﾞｼｯｸUB"/>
                <a:cs typeface="+mn-cs"/>
              </a:defRPr>
            </a:lvl9pPr>
          </a:lstStyle>
          <a:p>
            <a:pPr algn="ctr">
              <a:defRPr lang="ja-JP" altLang="en-US"/>
            </a:pPr>
            <a:r>
              <a:rPr lang="ja-JP" altLang="en-US" sz="1000" dirty="0">
                <a:solidFill>
                  <a:sysClr val="windowText" lastClr="000000"/>
                </a:solidFill>
                <a:latin typeface="Franklin Gothic Medium"/>
                <a:ea typeface="HG創英角ｺﾞｼｯｸUB"/>
              </a:rPr>
              <a:t>○○区目標地図</a:t>
            </a:r>
            <a:endParaRPr lang="ja-JP" altLang="en-US" sz="1000" dirty="0">
              <a:solidFill>
                <a:schemeClr val="tx1"/>
              </a:solidFill>
            </a:endParaRPr>
          </a:p>
        </p:txBody>
      </p:sp>
      <p:sp>
        <p:nvSpPr>
          <p:cNvPr id="1271" name="図形 50"/>
          <p:cNvSpPr/>
          <p:nvPr/>
        </p:nvSpPr>
        <p:spPr>
          <a:xfrm>
            <a:off x="8528397" y="5447701"/>
            <a:ext cx="509342" cy="427632"/>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a:latin typeface="UD デジタル 教科書体 NK-R"/>
                <a:ea typeface="UD デジタル 教科書体 NK-R"/>
              </a:rPr>
              <a:t>８</a:t>
            </a:r>
          </a:p>
        </p:txBody>
      </p:sp>
    </p:spTree>
  </p:cSld>
  <p:clrMapOvr>
    <a:masterClrMapping/>
  </p:clrMapOvr>
</p:sld>
</file>

<file path=ppt/theme/theme1.xml><?xml version="1.0" encoding="utf-8"?>
<a:theme xmlns:a="http://schemas.openxmlformats.org/drawingml/2006/main" name="1_サービス">
  <a:themeElements>
    <a:clrScheme name="サービ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サービ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サービス">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2420</Words>
  <Application>Microsoft Office PowerPoint</Application>
  <PresentationFormat>ユーザー設定</PresentationFormat>
  <Paragraphs>341</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vt:i4>
      </vt:variant>
    </vt:vector>
  </HeadingPairs>
  <TitlesOfParts>
    <vt:vector size="21" baseType="lpstr">
      <vt:lpstr>AR Pマーカー体E</vt:lpstr>
      <vt:lpstr>AR P丸ゴシック体E</vt:lpstr>
      <vt:lpstr>ＤＨＰ特太ゴシック体</vt:lpstr>
      <vt:lpstr>ＭＳ Ｐゴシック</vt:lpstr>
      <vt:lpstr>UD デジタル 教科書体 N-B</vt:lpstr>
      <vt:lpstr>UD デジタル 教科書体 NK-B</vt:lpstr>
      <vt:lpstr>UD デジタル 教科書体 NK-R</vt:lpstr>
      <vt:lpstr>游ゴシック</vt:lpstr>
      <vt:lpstr>Arial</vt:lpstr>
      <vt:lpstr>Franklin Gothic Medium</vt:lpstr>
      <vt:lpstr>Lucida Sans Unicode</vt:lpstr>
      <vt:lpstr>Wingdings</vt:lpstr>
      <vt:lpstr>1_サービス</vt:lpstr>
      <vt:lpstr>PowerPoint プレゼンテーション</vt:lpstr>
      <vt:lpstr>Ⅰ地域計画策定の流れ　～基本例～　</vt:lpstr>
      <vt:lpstr>PowerPoint プレゼンテーション</vt:lpstr>
      <vt:lpstr>PowerPoint プレゼンテーション</vt:lpstr>
      <vt:lpstr>Ⅲ地域計画の策定完了…策定後は？ 　～令和７年３月３１日は、第１期　地域計画のゴールでスタート！～</vt:lpstr>
      <vt:lpstr>Ⅳ具体例「目標地図」素案づくりその１　～まずは、地図を作ってみよう！～ 　</vt:lpstr>
      <vt:lpstr>Ⅳ具体例「目標地図」素案づくりその２　～地域の意向を地図で確認しよう～ 　</vt:lpstr>
      <vt:lpstr>Ⅳ具体例「目標地図」素案づくりその3　～話し合った結果は全てが地域の目標地図～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ktdomadmin</dc:creator>
  <cp:lastModifiedBy>伊藤 野百合</cp:lastModifiedBy>
  <cp:revision>173</cp:revision>
  <cp:lastPrinted>2024-04-05T00:09:28Z</cp:lastPrinted>
  <dcterms:created xsi:type="dcterms:W3CDTF">2020-03-03T06:07:38Z</dcterms:created>
  <dcterms:modified xsi:type="dcterms:W3CDTF">2024-04-05T00:20:39Z</dcterms:modified>
</cp:coreProperties>
</file>